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6656" y="490225"/>
            <a:ext cx="484441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4956" y="2167511"/>
            <a:ext cx="12238355" cy="650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5D4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018" y="0"/>
            <a:ext cx="10203180" cy="10287000"/>
            <a:chOff x="4018" y="0"/>
            <a:chExt cx="10203180" cy="10287000"/>
          </a:xfrm>
        </p:grpSpPr>
        <p:sp>
          <p:nvSpPr>
            <p:cNvPr id="4" name="object 4"/>
            <p:cNvSpPr/>
            <p:nvPr/>
          </p:nvSpPr>
          <p:spPr>
            <a:xfrm>
              <a:off x="4018" y="0"/>
              <a:ext cx="10203180" cy="10287000"/>
            </a:xfrm>
            <a:custGeom>
              <a:avLst/>
              <a:gdLst/>
              <a:ahLst/>
              <a:cxnLst/>
              <a:rect l="l" t="t" r="r" b="b"/>
              <a:pathLst>
                <a:path w="10203180" h="10287000">
                  <a:moveTo>
                    <a:pt x="0" y="10286961"/>
                  </a:moveTo>
                  <a:lnTo>
                    <a:pt x="0" y="0"/>
                  </a:lnTo>
                  <a:lnTo>
                    <a:pt x="10203073" y="0"/>
                  </a:lnTo>
                  <a:lnTo>
                    <a:pt x="0" y="1028696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1363821"/>
              <a:ext cx="7491730" cy="7491730"/>
            </a:xfrm>
            <a:custGeom>
              <a:avLst/>
              <a:gdLst/>
              <a:ahLst/>
              <a:cxnLst/>
              <a:rect l="l" t="t" r="r" b="b"/>
              <a:pathLst>
                <a:path w="7491730" h="7491730">
                  <a:moveTo>
                    <a:pt x="3745718" y="7491437"/>
                  </a:moveTo>
                  <a:lnTo>
                    <a:pt x="3699749" y="7491155"/>
                  </a:lnTo>
                  <a:lnTo>
                    <a:pt x="3653793" y="7490308"/>
                  </a:lnTo>
                  <a:lnTo>
                    <a:pt x="3607852" y="7488899"/>
                  </a:lnTo>
                  <a:lnTo>
                    <a:pt x="3561927" y="7486928"/>
                  </a:lnTo>
                  <a:lnTo>
                    <a:pt x="3516025" y="7484391"/>
                  </a:lnTo>
                  <a:lnTo>
                    <a:pt x="3470167" y="7481290"/>
                  </a:lnTo>
                  <a:lnTo>
                    <a:pt x="3424352" y="7477628"/>
                  </a:lnTo>
                  <a:lnTo>
                    <a:pt x="3378577" y="7473402"/>
                  </a:lnTo>
                  <a:lnTo>
                    <a:pt x="3332856" y="7468616"/>
                  </a:lnTo>
                  <a:lnTo>
                    <a:pt x="3287204" y="7463270"/>
                  </a:lnTo>
                  <a:lnTo>
                    <a:pt x="3241619" y="7457362"/>
                  </a:lnTo>
                  <a:lnTo>
                    <a:pt x="3196103" y="7450893"/>
                  </a:lnTo>
                  <a:lnTo>
                    <a:pt x="3150675" y="7443870"/>
                  </a:lnTo>
                  <a:lnTo>
                    <a:pt x="3105342" y="7436290"/>
                  </a:lnTo>
                  <a:lnTo>
                    <a:pt x="3060105" y="7428153"/>
                  </a:lnTo>
                  <a:lnTo>
                    <a:pt x="3014965" y="7419462"/>
                  </a:lnTo>
                  <a:lnTo>
                    <a:pt x="2969935" y="7410218"/>
                  </a:lnTo>
                  <a:lnTo>
                    <a:pt x="2925029" y="7400423"/>
                  </a:lnTo>
                  <a:lnTo>
                    <a:pt x="2880246" y="7390076"/>
                  </a:lnTo>
                  <a:lnTo>
                    <a:pt x="2835587" y="7379178"/>
                  </a:lnTo>
                  <a:lnTo>
                    <a:pt x="2791060" y="7367738"/>
                  </a:lnTo>
                  <a:lnTo>
                    <a:pt x="2746688" y="7355751"/>
                  </a:lnTo>
                  <a:lnTo>
                    <a:pt x="2702466" y="7343220"/>
                  </a:lnTo>
                  <a:lnTo>
                    <a:pt x="2658393" y="7330146"/>
                  </a:lnTo>
                  <a:lnTo>
                    <a:pt x="2614484" y="7316533"/>
                  </a:lnTo>
                  <a:lnTo>
                    <a:pt x="2570753" y="7302385"/>
                  </a:lnTo>
                  <a:lnTo>
                    <a:pt x="2527201" y="7287699"/>
                  </a:lnTo>
                  <a:lnTo>
                    <a:pt x="2483827" y="7272477"/>
                  </a:lnTo>
                  <a:lnTo>
                    <a:pt x="2440639" y="7256724"/>
                  </a:lnTo>
                  <a:lnTo>
                    <a:pt x="2397655" y="7240445"/>
                  </a:lnTo>
                  <a:lnTo>
                    <a:pt x="2354874" y="7223640"/>
                  </a:lnTo>
                  <a:lnTo>
                    <a:pt x="2312296" y="7206312"/>
                  </a:lnTo>
                  <a:lnTo>
                    <a:pt x="2269932" y="7188458"/>
                  </a:lnTo>
                  <a:lnTo>
                    <a:pt x="2227797" y="7170089"/>
                  </a:lnTo>
                  <a:lnTo>
                    <a:pt x="2185891" y="7151205"/>
                  </a:lnTo>
                  <a:lnTo>
                    <a:pt x="2144215" y="7131805"/>
                  </a:lnTo>
                  <a:lnTo>
                    <a:pt x="2102782" y="7111896"/>
                  </a:lnTo>
                  <a:lnTo>
                    <a:pt x="2061602" y="7091484"/>
                  </a:lnTo>
                  <a:lnTo>
                    <a:pt x="2020675" y="7070569"/>
                  </a:lnTo>
                  <a:lnTo>
                    <a:pt x="1980002" y="7049148"/>
                  </a:lnTo>
                  <a:lnTo>
                    <a:pt x="1939591" y="7027228"/>
                  </a:lnTo>
                  <a:lnTo>
                    <a:pt x="1899460" y="7004818"/>
                  </a:lnTo>
                  <a:lnTo>
                    <a:pt x="1859610" y="6981919"/>
                  </a:lnTo>
                  <a:lnTo>
                    <a:pt x="1820037" y="6958531"/>
                  </a:lnTo>
                  <a:lnTo>
                    <a:pt x="1780749" y="6934655"/>
                  </a:lnTo>
                  <a:lnTo>
                    <a:pt x="1741766" y="6910303"/>
                  </a:lnTo>
                  <a:lnTo>
                    <a:pt x="1703087" y="6885476"/>
                  </a:lnTo>
                  <a:lnTo>
                    <a:pt x="1664711" y="6860171"/>
                  </a:lnTo>
                  <a:lnTo>
                    <a:pt x="1626644" y="6834396"/>
                  </a:lnTo>
                  <a:lnTo>
                    <a:pt x="1588904" y="6808160"/>
                  </a:lnTo>
                  <a:lnTo>
                    <a:pt x="1551489" y="6781462"/>
                  </a:lnTo>
                  <a:lnTo>
                    <a:pt x="1514397" y="6754302"/>
                  </a:lnTo>
                  <a:lnTo>
                    <a:pt x="1477641" y="6726695"/>
                  </a:lnTo>
                  <a:lnTo>
                    <a:pt x="1441232" y="6698642"/>
                  </a:lnTo>
                  <a:lnTo>
                    <a:pt x="1405171" y="6670142"/>
                  </a:lnTo>
                  <a:lnTo>
                    <a:pt x="1369459" y="6641194"/>
                  </a:lnTo>
                  <a:lnTo>
                    <a:pt x="1334104" y="6611815"/>
                  </a:lnTo>
                  <a:lnTo>
                    <a:pt x="1299117" y="6582009"/>
                  </a:lnTo>
                  <a:lnTo>
                    <a:pt x="1264499" y="6551776"/>
                  </a:lnTo>
                  <a:lnTo>
                    <a:pt x="1230251" y="6521114"/>
                  </a:lnTo>
                  <a:lnTo>
                    <a:pt x="1196377" y="6490033"/>
                  </a:lnTo>
                  <a:lnTo>
                    <a:pt x="1162893" y="6458543"/>
                  </a:lnTo>
                  <a:lnTo>
                    <a:pt x="1129800" y="6426646"/>
                  </a:lnTo>
                  <a:lnTo>
                    <a:pt x="1097096" y="6394340"/>
                  </a:lnTo>
                  <a:lnTo>
                    <a:pt x="1064791" y="6361637"/>
                  </a:lnTo>
                  <a:lnTo>
                    <a:pt x="1032893" y="6328543"/>
                  </a:lnTo>
                  <a:lnTo>
                    <a:pt x="1001404" y="6295059"/>
                  </a:lnTo>
                  <a:lnTo>
                    <a:pt x="970323" y="6261185"/>
                  </a:lnTo>
                  <a:lnTo>
                    <a:pt x="939661" y="6226938"/>
                  </a:lnTo>
                  <a:lnTo>
                    <a:pt x="909427" y="6192320"/>
                  </a:lnTo>
                  <a:lnTo>
                    <a:pt x="879620" y="6157333"/>
                  </a:lnTo>
                  <a:lnTo>
                    <a:pt x="850239" y="6121978"/>
                  </a:lnTo>
                  <a:lnTo>
                    <a:pt x="821294" y="6086265"/>
                  </a:lnTo>
                  <a:lnTo>
                    <a:pt x="792794" y="6050205"/>
                  </a:lnTo>
                  <a:lnTo>
                    <a:pt x="764739" y="6013796"/>
                  </a:lnTo>
                  <a:lnTo>
                    <a:pt x="737128" y="5977040"/>
                  </a:lnTo>
                  <a:lnTo>
                    <a:pt x="709971" y="5939948"/>
                  </a:lnTo>
                  <a:lnTo>
                    <a:pt x="683275" y="5902533"/>
                  </a:lnTo>
                  <a:lnTo>
                    <a:pt x="657040" y="5864792"/>
                  </a:lnTo>
                  <a:lnTo>
                    <a:pt x="631267" y="5826725"/>
                  </a:lnTo>
                  <a:lnTo>
                    <a:pt x="605962" y="5788348"/>
                  </a:lnTo>
                  <a:lnTo>
                    <a:pt x="581134" y="5749667"/>
                  </a:lnTo>
                  <a:lnTo>
                    <a:pt x="556783" y="5710684"/>
                  </a:lnTo>
                  <a:lnTo>
                    <a:pt x="532908" y="5671399"/>
                  </a:lnTo>
                  <a:lnTo>
                    <a:pt x="509517" y="5631827"/>
                  </a:lnTo>
                  <a:lnTo>
                    <a:pt x="486617" y="5591976"/>
                  </a:lnTo>
                  <a:lnTo>
                    <a:pt x="464208" y="5551846"/>
                  </a:lnTo>
                  <a:lnTo>
                    <a:pt x="442289" y="5511435"/>
                  </a:lnTo>
                  <a:lnTo>
                    <a:pt x="420868" y="5470762"/>
                  </a:lnTo>
                  <a:lnTo>
                    <a:pt x="399951" y="5429835"/>
                  </a:lnTo>
                  <a:lnTo>
                    <a:pt x="379538" y="5388655"/>
                  </a:lnTo>
                  <a:lnTo>
                    <a:pt x="359628" y="5347221"/>
                  </a:lnTo>
                  <a:lnTo>
                    <a:pt x="340229" y="5305542"/>
                  </a:lnTo>
                  <a:lnTo>
                    <a:pt x="321345" y="5263636"/>
                  </a:lnTo>
                  <a:lnTo>
                    <a:pt x="302977" y="5221503"/>
                  </a:lnTo>
                  <a:lnTo>
                    <a:pt x="285125" y="5179141"/>
                  </a:lnTo>
                  <a:lnTo>
                    <a:pt x="267794" y="5136562"/>
                  </a:lnTo>
                  <a:lnTo>
                    <a:pt x="250990" y="5093782"/>
                  </a:lnTo>
                  <a:lnTo>
                    <a:pt x="234711" y="5050798"/>
                  </a:lnTo>
                  <a:lnTo>
                    <a:pt x="218959" y="5007609"/>
                  </a:lnTo>
                  <a:lnTo>
                    <a:pt x="203738" y="4964235"/>
                  </a:lnTo>
                  <a:lnTo>
                    <a:pt x="189053" y="4920681"/>
                  </a:lnTo>
                  <a:lnTo>
                    <a:pt x="174903" y="4876949"/>
                  </a:lnTo>
                  <a:lnTo>
                    <a:pt x="161289" y="4833043"/>
                  </a:lnTo>
                  <a:lnTo>
                    <a:pt x="148215" y="4788969"/>
                  </a:lnTo>
                  <a:lnTo>
                    <a:pt x="135684" y="4744746"/>
                  </a:lnTo>
                  <a:lnTo>
                    <a:pt x="123697" y="4700373"/>
                  </a:lnTo>
                  <a:lnTo>
                    <a:pt x="112254" y="4655850"/>
                  </a:lnTo>
                  <a:lnTo>
                    <a:pt x="101358" y="4611191"/>
                  </a:lnTo>
                  <a:lnTo>
                    <a:pt x="91012" y="4566408"/>
                  </a:lnTo>
                  <a:lnTo>
                    <a:pt x="81217" y="4521502"/>
                  </a:lnTo>
                  <a:lnTo>
                    <a:pt x="71972" y="4476472"/>
                  </a:lnTo>
                  <a:lnTo>
                    <a:pt x="63281" y="4431331"/>
                  </a:lnTo>
                  <a:lnTo>
                    <a:pt x="55145" y="4386094"/>
                  </a:lnTo>
                  <a:lnTo>
                    <a:pt x="47565" y="4340761"/>
                  </a:lnTo>
                  <a:lnTo>
                    <a:pt x="40541" y="4295333"/>
                  </a:lnTo>
                  <a:lnTo>
                    <a:pt x="34075" y="4249817"/>
                  </a:lnTo>
                  <a:lnTo>
                    <a:pt x="28169" y="4204233"/>
                  </a:lnTo>
                  <a:lnTo>
                    <a:pt x="22823" y="4158580"/>
                  </a:lnTo>
                  <a:lnTo>
                    <a:pt x="18036" y="4112860"/>
                  </a:lnTo>
                  <a:lnTo>
                    <a:pt x="13811" y="4067085"/>
                  </a:lnTo>
                  <a:lnTo>
                    <a:pt x="10149" y="4021269"/>
                  </a:lnTo>
                  <a:lnTo>
                    <a:pt x="7049" y="3975412"/>
                  </a:lnTo>
                  <a:lnTo>
                    <a:pt x="4511" y="3929510"/>
                  </a:lnTo>
                  <a:lnTo>
                    <a:pt x="2537" y="3883584"/>
                  </a:lnTo>
                  <a:lnTo>
                    <a:pt x="1127" y="3837643"/>
                  </a:lnTo>
                  <a:lnTo>
                    <a:pt x="281" y="3791688"/>
                  </a:lnTo>
                  <a:lnTo>
                    <a:pt x="0" y="3745718"/>
                  </a:lnTo>
                  <a:lnTo>
                    <a:pt x="281" y="3699749"/>
                  </a:lnTo>
                  <a:lnTo>
                    <a:pt x="1127" y="3653793"/>
                  </a:lnTo>
                  <a:lnTo>
                    <a:pt x="2537" y="3607852"/>
                  </a:lnTo>
                  <a:lnTo>
                    <a:pt x="4511" y="3561927"/>
                  </a:lnTo>
                  <a:lnTo>
                    <a:pt x="7049" y="3516025"/>
                  </a:lnTo>
                  <a:lnTo>
                    <a:pt x="10149" y="3470167"/>
                  </a:lnTo>
                  <a:lnTo>
                    <a:pt x="13811" y="3424352"/>
                  </a:lnTo>
                  <a:lnTo>
                    <a:pt x="18036" y="3378577"/>
                  </a:lnTo>
                  <a:lnTo>
                    <a:pt x="22823" y="3332856"/>
                  </a:lnTo>
                  <a:lnTo>
                    <a:pt x="28169" y="3287204"/>
                  </a:lnTo>
                  <a:lnTo>
                    <a:pt x="34075" y="3241619"/>
                  </a:lnTo>
                  <a:lnTo>
                    <a:pt x="40541" y="3196103"/>
                  </a:lnTo>
                  <a:lnTo>
                    <a:pt x="47565" y="3150675"/>
                  </a:lnTo>
                  <a:lnTo>
                    <a:pt x="55145" y="3105342"/>
                  </a:lnTo>
                  <a:lnTo>
                    <a:pt x="63281" y="3060105"/>
                  </a:lnTo>
                  <a:lnTo>
                    <a:pt x="71972" y="3014965"/>
                  </a:lnTo>
                  <a:lnTo>
                    <a:pt x="81217" y="2969935"/>
                  </a:lnTo>
                  <a:lnTo>
                    <a:pt x="91012" y="2925029"/>
                  </a:lnTo>
                  <a:lnTo>
                    <a:pt x="101358" y="2880246"/>
                  </a:lnTo>
                  <a:lnTo>
                    <a:pt x="112254" y="2835587"/>
                  </a:lnTo>
                  <a:lnTo>
                    <a:pt x="123697" y="2791060"/>
                  </a:lnTo>
                  <a:lnTo>
                    <a:pt x="135684" y="2746688"/>
                  </a:lnTo>
                  <a:lnTo>
                    <a:pt x="148215" y="2702466"/>
                  </a:lnTo>
                  <a:lnTo>
                    <a:pt x="161289" y="2658393"/>
                  </a:lnTo>
                  <a:lnTo>
                    <a:pt x="174903" y="2614484"/>
                  </a:lnTo>
                  <a:lnTo>
                    <a:pt x="189053" y="2570753"/>
                  </a:lnTo>
                  <a:lnTo>
                    <a:pt x="203738" y="2527201"/>
                  </a:lnTo>
                  <a:lnTo>
                    <a:pt x="218959" y="2483827"/>
                  </a:lnTo>
                  <a:lnTo>
                    <a:pt x="234711" y="2440639"/>
                  </a:lnTo>
                  <a:lnTo>
                    <a:pt x="250990" y="2397655"/>
                  </a:lnTo>
                  <a:lnTo>
                    <a:pt x="267794" y="2354874"/>
                  </a:lnTo>
                  <a:lnTo>
                    <a:pt x="285125" y="2312296"/>
                  </a:lnTo>
                  <a:lnTo>
                    <a:pt x="302977" y="2269932"/>
                  </a:lnTo>
                  <a:lnTo>
                    <a:pt x="321345" y="2227797"/>
                  </a:lnTo>
                  <a:lnTo>
                    <a:pt x="340229" y="2185891"/>
                  </a:lnTo>
                  <a:lnTo>
                    <a:pt x="359628" y="2144215"/>
                  </a:lnTo>
                  <a:lnTo>
                    <a:pt x="379538" y="2102782"/>
                  </a:lnTo>
                  <a:lnTo>
                    <a:pt x="399951" y="2061602"/>
                  </a:lnTo>
                  <a:lnTo>
                    <a:pt x="420868" y="2020675"/>
                  </a:lnTo>
                  <a:lnTo>
                    <a:pt x="442289" y="1980002"/>
                  </a:lnTo>
                  <a:lnTo>
                    <a:pt x="464208" y="1939591"/>
                  </a:lnTo>
                  <a:lnTo>
                    <a:pt x="486617" y="1899460"/>
                  </a:lnTo>
                  <a:lnTo>
                    <a:pt x="509517" y="1859610"/>
                  </a:lnTo>
                  <a:lnTo>
                    <a:pt x="532908" y="1820037"/>
                  </a:lnTo>
                  <a:lnTo>
                    <a:pt x="556783" y="1780749"/>
                  </a:lnTo>
                  <a:lnTo>
                    <a:pt x="581134" y="1741766"/>
                  </a:lnTo>
                  <a:lnTo>
                    <a:pt x="605962" y="1703087"/>
                  </a:lnTo>
                  <a:lnTo>
                    <a:pt x="631267" y="1664711"/>
                  </a:lnTo>
                  <a:lnTo>
                    <a:pt x="657040" y="1626644"/>
                  </a:lnTo>
                  <a:lnTo>
                    <a:pt x="683275" y="1588904"/>
                  </a:lnTo>
                  <a:lnTo>
                    <a:pt x="709971" y="1551489"/>
                  </a:lnTo>
                  <a:lnTo>
                    <a:pt x="737128" y="1514397"/>
                  </a:lnTo>
                  <a:lnTo>
                    <a:pt x="764739" y="1477641"/>
                  </a:lnTo>
                  <a:lnTo>
                    <a:pt x="792794" y="1441232"/>
                  </a:lnTo>
                  <a:lnTo>
                    <a:pt x="821294" y="1405171"/>
                  </a:lnTo>
                  <a:lnTo>
                    <a:pt x="850239" y="1369459"/>
                  </a:lnTo>
                  <a:lnTo>
                    <a:pt x="879620" y="1334104"/>
                  </a:lnTo>
                  <a:lnTo>
                    <a:pt x="909427" y="1299117"/>
                  </a:lnTo>
                  <a:lnTo>
                    <a:pt x="939661" y="1264499"/>
                  </a:lnTo>
                  <a:lnTo>
                    <a:pt x="970323" y="1230251"/>
                  </a:lnTo>
                  <a:lnTo>
                    <a:pt x="1001404" y="1196377"/>
                  </a:lnTo>
                  <a:lnTo>
                    <a:pt x="1032893" y="1162893"/>
                  </a:lnTo>
                  <a:lnTo>
                    <a:pt x="1064791" y="1129800"/>
                  </a:lnTo>
                  <a:lnTo>
                    <a:pt x="1097096" y="1097096"/>
                  </a:lnTo>
                  <a:lnTo>
                    <a:pt x="1129800" y="1064791"/>
                  </a:lnTo>
                  <a:lnTo>
                    <a:pt x="1162893" y="1032893"/>
                  </a:lnTo>
                  <a:lnTo>
                    <a:pt x="1196377" y="1001404"/>
                  </a:lnTo>
                  <a:lnTo>
                    <a:pt x="1230251" y="970323"/>
                  </a:lnTo>
                  <a:lnTo>
                    <a:pt x="1264499" y="939661"/>
                  </a:lnTo>
                  <a:lnTo>
                    <a:pt x="1299117" y="909427"/>
                  </a:lnTo>
                  <a:lnTo>
                    <a:pt x="1334104" y="879620"/>
                  </a:lnTo>
                  <a:lnTo>
                    <a:pt x="1369459" y="850239"/>
                  </a:lnTo>
                  <a:lnTo>
                    <a:pt x="1405171" y="821294"/>
                  </a:lnTo>
                  <a:lnTo>
                    <a:pt x="1441232" y="792794"/>
                  </a:lnTo>
                  <a:lnTo>
                    <a:pt x="1477641" y="764739"/>
                  </a:lnTo>
                  <a:lnTo>
                    <a:pt x="1514397" y="737128"/>
                  </a:lnTo>
                  <a:lnTo>
                    <a:pt x="1551489" y="709971"/>
                  </a:lnTo>
                  <a:lnTo>
                    <a:pt x="1588904" y="683275"/>
                  </a:lnTo>
                  <a:lnTo>
                    <a:pt x="1626644" y="657040"/>
                  </a:lnTo>
                  <a:lnTo>
                    <a:pt x="1664711" y="631267"/>
                  </a:lnTo>
                  <a:lnTo>
                    <a:pt x="1703087" y="605962"/>
                  </a:lnTo>
                  <a:lnTo>
                    <a:pt x="1741766" y="581134"/>
                  </a:lnTo>
                  <a:lnTo>
                    <a:pt x="1780749" y="556783"/>
                  </a:lnTo>
                  <a:lnTo>
                    <a:pt x="1820037" y="532908"/>
                  </a:lnTo>
                  <a:lnTo>
                    <a:pt x="1859610" y="509517"/>
                  </a:lnTo>
                  <a:lnTo>
                    <a:pt x="1899460" y="486617"/>
                  </a:lnTo>
                  <a:lnTo>
                    <a:pt x="1939591" y="464208"/>
                  </a:lnTo>
                  <a:lnTo>
                    <a:pt x="1980002" y="442289"/>
                  </a:lnTo>
                  <a:lnTo>
                    <a:pt x="2020675" y="420868"/>
                  </a:lnTo>
                  <a:lnTo>
                    <a:pt x="2061602" y="399951"/>
                  </a:lnTo>
                  <a:lnTo>
                    <a:pt x="2102782" y="379538"/>
                  </a:lnTo>
                  <a:lnTo>
                    <a:pt x="2144215" y="359628"/>
                  </a:lnTo>
                  <a:lnTo>
                    <a:pt x="2185891" y="340229"/>
                  </a:lnTo>
                  <a:lnTo>
                    <a:pt x="2227797" y="321345"/>
                  </a:lnTo>
                  <a:lnTo>
                    <a:pt x="2269932" y="302977"/>
                  </a:lnTo>
                  <a:lnTo>
                    <a:pt x="2312296" y="285125"/>
                  </a:lnTo>
                  <a:lnTo>
                    <a:pt x="2354874" y="267794"/>
                  </a:lnTo>
                  <a:lnTo>
                    <a:pt x="2397655" y="250990"/>
                  </a:lnTo>
                  <a:lnTo>
                    <a:pt x="2440639" y="234711"/>
                  </a:lnTo>
                  <a:lnTo>
                    <a:pt x="2483827" y="218959"/>
                  </a:lnTo>
                  <a:lnTo>
                    <a:pt x="2527201" y="203738"/>
                  </a:lnTo>
                  <a:lnTo>
                    <a:pt x="2570753" y="189053"/>
                  </a:lnTo>
                  <a:lnTo>
                    <a:pt x="2614484" y="174903"/>
                  </a:lnTo>
                  <a:lnTo>
                    <a:pt x="2658393" y="161289"/>
                  </a:lnTo>
                  <a:lnTo>
                    <a:pt x="2702466" y="148215"/>
                  </a:lnTo>
                  <a:lnTo>
                    <a:pt x="2746688" y="135684"/>
                  </a:lnTo>
                  <a:lnTo>
                    <a:pt x="2791060" y="123697"/>
                  </a:lnTo>
                  <a:lnTo>
                    <a:pt x="2835587" y="112254"/>
                  </a:lnTo>
                  <a:lnTo>
                    <a:pt x="2880246" y="101358"/>
                  </a:lnTo>
                  <a:lnTo>
                    <a:pt x="2925029" y="91012"/>
                  </a:lnTo>
                  <a:lnTo>
                    <a:pt x="2969935" y="81217"/>
                  </a:lnTo>
                  <a:lnTo>
                    <a:pt x="3014965" y="71972"/>
                  </a:lnTo>
                  <a:lnTo>
                    <a:pt x="3060105" y="63281"/>
                  </a:lnTo>
                  <a:lnTo>
                    <a:pt x="3105342" y="55145"/>
                  </a:lnTo>
                  <a:lnTo>
                    <a:pt x="3150675" y="47565"/>
                  </a:lnTo>
                  <a:lnTo>
                    <a:pt x="3196103" y="40541"/>
                  </a:lnTo>
                  <a:lnTo>
                    <a:pt x="3241619" y="34075"/>
                  </a:lnTo>
                  <a:lnTo>
                    <a:pt x="3287204" y="28169"/>
                  </a:lnTo>
                  <a:lnTo>
                    <a:pt x="3332856" y="22823"/>
                  </a:lnTo>
                  <a:lnTo>
                    <a:pt x="3378577" y="18036"/>
                  </a:lnTo>
                  <a:lnTo>
                    <a:pt x="3424352" y="13811"/>
                  </a:lnTo>
                  <a:lnTo>
                    <a:pt x="3470167" y="10149"/>
                  </a:lnTo>
                  <a:lnTo>
                    <a:pt x="3516025" y="7049"/>
                  </a:lnTo>
                  <a:lnTo>
                    <a:pt x="3561927" y="4511"/>
                  </a:lnTo>
                  <a:lnTo>
                    <a:pt x="3607852" y="2537"/>
                  </a:lnTo>
                  <a:lnTo>
                    <a:pt x="3653793" y="1127"/>
                  </a:lnTo>
                  <a:lnTo>
                    <a:pt x="3699749" y="281"/>
                  </a:lnTo>
                  <a:lnTo>
                    <a:pt x="3745718" y="0"/>
                  </a:lnTo>
                  <a:lnTo>
                    <a:pt x="3791688" y="281"/>
                  </a:lnTo>
                  <a:lnTo>
                    <a:pt x="3837643" y="1127"/>
                  </a:lnTo>
                  <a:lnTo>
                    <a:pt x="3883584" y="2537"/>
                  </a:lnTo>
                  <a:lnTo>
                    <a:pt x="3929510" y="4511"/>
                  </a:lnTo>
                  <a:lnTo>
                    <a:pt x="3975412" y="7049"/>
                  </a:lnTo>
                  <a:lnTo>
                    <a:pt x="4021269" y="10149"/>
                  </a:lnTo>
                  <a:lnTo>
                    <a:pt x="4067085" y="13811"/>
                  </a:lnTo>
                  <a:lnTo>
                    <a:pt x="4112860" y="18036"/>
                  </a:lnTo>
                  <a:lnTo>
                    <a:pt x="4158580" y="22823"/>
                  </a:lnTo>
                  <a:lnTo>
                    <a:pt x="4204233" y="28169"/>
                  </a:lnTo>
                  <a:lnTo>
                    <a:pt x="4249817" y="34075"/>
                  </a:lnTo>
                  <a:lnTo>
                    <a:pt x="4295333" y="40541"/>
                  </a:lnTo>
                  <a:lnTo>
                    <a:pt x="4340761" y="47565"/>
                  </a:lnTo>
                  <a:lnTo>
                    <a:pt x="4386094" y="55145"/>
                  </a:lnTo>
                  <a:lnTo>
                    <a:pt x="4431331" y="63281"/>
                  </a:lnTo>
                  <a:lnTo>
                    <a:pt x="4476472" y="71972"/>
                  </a:lnTo>
                  <a:lnTo>
                    <a:pt x="4521502" y="81217"/>
                  </a:lnTo>
                  <a:lnTo>
                    <a:pt x="4566408" y="91012"/>
                  </a:lnTo>
                  <a:lnTo>
                    <a:pt x="4611191" y="101358"/>
                  </a:lnTo>
                  <a:lnTo>
                    <a:pt x="4655850" y="112254"/>
                  </a:lnTo>
                  <a:lnTo>
                    <a:pt x="4700373" y="123697"/>
                  </a:lnTo>
                  <a:lnTo>
                    <a:pt x="4744746" y="135684"/>
                  </a:lnTo>
                  <a:lnTo>
                    <a:pt x="4788969" y="148215"/>
                  </a:lnTo>
                  <a:lnTo>
                    <a:pt x="4833043" y="161289"/>
                  </a:lnTo>
                  <a:lnTo>
                    <a:pt x="4876953" y="174903"/>
                  </a:lnTo>
                  <a:lnTo>
                    <a:pt x="4920684" y="189053"/>
                  </a:lnTo>
                  <a:lnTo>
                    <a:pt x="4964236" y="203738"/>
                  </a:lnTo>
                  <a:lnTo>
                    <a:pt x="5007609" y="218959"/>
                  </a:lnTo>
                  <a:lnTo>
                    <a:pt x="5050798" y="234711"/>
                  </a:lnTo>
                  <a:lnTo>
                    <a:pt x="5093782" y="250990"/>
                  </a:lnTo>
                  <a:lnTo>
                    <a:pt x="5136562" y="267794"/>
                  </a:lnTo>
                  <a:lnTo>
                    <a:pt x="5179141" y="285125"/>
                  </a:lnTo>
                  <a:lnTo>
                    <a:pt x="5221503" y="302977"/>
                  </a:lnTo>
                  <a:lnTo>
                    <a:pt x="5263636" y="321345"/>
                  </a:lnTo>
                  <a:lnTo>
                    <a:pt x="5305542" y="340229"/>
                  </a:lnTo>
                  <a:lnTo>
                    <a:pt x="5347221" y="359628"/>
                  </a:lnTo>
                  <a:lnTo>
                    <a:pt x="5388655" y="379538"/>
                  </a:lnTo>
                  <a:lnTo>
                    <a:pt x="5429835" y="399951"/>
                  </a:lnTo>
                  <a:lnTo>
                    <a:pt x="5470762" y="420868"/>
                  </a:lnTo>
                  <a:lnTo>
                    <a:pt x="5511435" y="442289"/>
                  </a:lnTo>
                  <a:lnTo>
                    <a:pt x="5551846" y="464208"/>
                  </a:lnTo>
                  <a:lnTo>
                    <a:pt x="5591976" y="486617"/>
                  </a:lnTo>
                  <a:lnTo>
                    <a:pt x="5631827" y="509517"/>
                  </a:lnTo>
                  <a:lnTo>
                    <a:pt x="5671399" y="532908"/>
                  </a:lnTo>
                  <a:lnTo>
                    <a:pt x="5710684" y="556783"/>
                  </a:lnTo>
                  <a:lnTo>
                    <a:pt x="5749667" y="581134"/>
                  </a:lnTo>
                  <a:lnTo>
                    <a:pt x="5788348" y="605962"/>
                  </a:lnTo>
                  <a:lnTo>
                    <a:pt x="5826725" y="631267"/>
                  </a:lnTo>
                  <a:lnTo>
                    <a:pt x="5864792" y="657040"/>
                  </a:lnTo>
                  <a:lnTo>
                    <a:pt x="5902533" y="683275"/>
                  </a:lnTo>
                  <a:lnTo>
                    <a:pt x="5939948" y="709971"/>
                  </a:lnTo>
                  <a:lnTo>
                    <a:pt x="5977040" y="737128"/>
                  </a:lnTo>
                  <a:lnTo>
                    <a:pt x="6013796" y="764739"/>
                  </a:lnTo>
                  <a:lnTo>
                    <a:pt x="6050205" y="792794"/>
                  </a:lnTo>
                  <a:lnTo>
                    <a:pt x="6086265" y="821294"/>
                  </a:lnTo>
                  <a:lnTo>
                    <a:pt x="6121978" y="850239"/>
                  </a:lnTo>
                  <a:lnTo>
                    <a:pt x="6157333" y="879620"/>
                  </a:lnTo>
                  <a:lnTo>
                    <a:pt x="6192320" y="909427"/>
                  </a:lnTo>
                  <a:lnTo>
                    <a:pt x="6226938" y="939661"/>
                  </a:lnTo>
                  <a:lnTo>
                    <a:pt x="6261185" y="970323"/>
                  </a:lnTo>
                  <a:lnTo>
                    <a:pt x="6295059" y="1001404"/>
                  </a:lnTo>
                  <a:lnTo>
                    <a:pt x="6328543" y="1032893"/>
                  </a:lnTo>
                  <a:lnTo>
                    <a:pt x="6361637" y="1064791"/>
                  </a:lnTo>
                  <a:lnTo>
                    <a:pt x="6394340" y="1097096"/>
                  </a:lnTo>
                  <a:lnTo>
                    <a:pt x="6426646" y="1129800"/>
                  </a:lnTo>
                  <a:lnTo>
                    <a:pt x="6458543" y="1162893"/>
                  </a:lnTo>
                  <a:lnTo>
                    <a:pt x="6490033" y="1196377"/>
                  </a:lnTo>
                  <a:lnTo>
                    <a:pt x="6521114" y="1230251"/>
                  </a:lnTo>
                  <a:lnTo>
                    <a:pt x="6551776" y="1264499"/>
                  </a:lnTo>
                  <a:lnTo>
                    <a:pt x="6582009" y="1299117"/>
                  </a:lnTo>
                  <a:lnTo>
                    <a:pt x="6611815" y="1334104"/>
                  </a:lnTo>
                  <a:lnTo>
                    <a:pt x="6641194" y="1369459"/>
                  </a:lnTo>
                  <a:lnTo>
                    <a:pt x="6670142" y="1405171"/>
                  </a:lnTo>
                  <a:lnTo>
                    <a:pt x="6698642" y="1441232"/>
                  </a:lnTo>
                  <a:lnTo>
                    <a:pt x="6726695" y="1477641"/>
                  </a:lnTo>
                  <a:lnTo>
                    <a:pt x="6754302" y="1514397"/>
                  </a:lnTo>
                  <a:lnTo>
                    <a:pt x="6781462" y="1551489"/>
                  </a:lnTo>
                  <a:lnTo>
                    <a:pt x="6808160" y="1588904"/>
                  </a:lnTo>
                  <a:lnTo>
                    <a:pt x="6834396" y="1626644"/>
                  </a:lnTo>
                  <a:lnTo>
                    <a:pt x="6860171" y="1664711"/>
                  </a:lnTo>
                  <a:lnTo>
                    <a:pt x="6885476" y="1703087"/>
                  </a:lnTo>
                  <a:lnTo>
                    <a:pt x="6910303" y="1741766"/>
                  </a:lnTo>
                  <a:lnTo>
                    <a:pt x="6934655" y="1780749"/>
                  </a:lnTo>
                  <a:lnTo>
                    <a:pt x="6958531" y="1820037"/>
                  </a:lnTo>
                  <a:lnTo>
                    <a:pt x="6981919" y="1859610"/>
                  </a:lnTo>
                  <a:lnTo>
                    <a:pt x="7004818" y="1899460"/>
                  </a:lnTo>
                  <a:lnTo>
                    <a:pt x="7027228" y="1939591"/>
                  </a:lnTo>
                  <a:lnTo>
                    <a:pt x="7049148" y="1980002"/>
                  </a:lnTo>
                  <a:lnTo>
                    <a:pt x="7070569" y="2020675"/>
                  </a:lnTo>
                  <a:lnTo>
                    <a:pt x="7091484" y="2061602"/>
                  </a:lnTo>
                  <a:lnTo>
                    <a:pt x="7111896" y="2102782"/>
                  </a:lnTo>
                  <a:lnTo>
                    <a:pt x="7131805" y="2144215"/>
                  </a:lnTo>
                  <a:lnTo>
                    <a:pt x="7151205" y="2185891"/>
                  </a:lnTo>
                  <a:lnTo>
                    <a:pt x="7170089" y="2227797"/>
                  </a:lnTo>
                  <a:lnTo>
                    <a:pt x="7188458" y="2269932"/>
                  </a:lnTo>
                  <a:lnTo>
                    <a:pt x="7206312" y="2312296"/>
                  </a:lnTo>
                  <a:lnTo>
                    <a:pt x="7223640" y="2354874"/>
                  </a:lnTo>
                  <a:lnTo>
                    <a:pt x="7240445" y="2397655"/>
                  </a:lnTo>
                  <a:lnTo>
                    <a:pt x="7256724" y="2440639"/>
                  </a:lnTo>
                  <a:lnTo>
                    <a:pt x="7272477" y="2483827"/>
                  </a:lnTo>
                  <a:lnTo>
                    <a:pt x="7287699" y="2527201"/>
                  </a:lnTo>
                  <a:lnTo>
                    <a:pt x="7302385" y="2570753"/>
                  </a:lnTo>
                  <a:lnTo>
                    <a:pt x="7316533" y="2614484"/>
                  </a:lnTo>
                  <a:lnTo>
                    <a:pt x="7330146" y="2658393"/>
                  </a:lnTo>
                  <a:lnTo>
                    <a:pt x="7343220" y="2702466"/>
                  </a:lnTo>
                  <a:lnTo>
                    <a:pt x="7355751" y="2746688"/>
                  </a:lnTo>
                  <a:lnTo>
                    <a:pt x="7367738" y="2791060"/>
                  </a:lnTo>
                  <a:lnTo>
                    <a:pt x="7379178" y="2835587"/>
                  </a:lnTo>
                  <a:lnTo>
                    <a:pt x="7390076" y="2880246"/>
                  </a:lnTo>
                  <a:lnTo>
                    <a:pt x="7400423" y="2925029"/>
                  </a:lnTo>
                  <a:lnTo>
                    <a:pt x="7410218" y="2969935"/>
                  </a:lnTo>
                  <a:lnTo>
                    <a:pt x="7419462" y="3014965"/>
                  </a:lnTo>
                  <a:lnTo>
                    <a:pt x="7428153" y="3060105"/>
                  </a:lnTo>
                  <a:lnTo>
                    <a:pt x="7436290" y="3105342"/>
                  </a:lnTo>
                  <a:lnTo>
                    <a:pt x="7443870" y="3150675"/>
                  </a:lnTo>
                  <a:lnTo>
                    <a:pt x="7450893" y="3196103"/>
                  </a:lnTo>
                  <a:lnTo>
                    <a:pt x="7457362" y="3241619"/>
                  </a:lnTo>
                  <a:lnTo>
                    <a:pt x="7463270" y="3287204"/>
                  </a:lnTo>
                  <a:lnTo>
                    <a:pt x="7468616" y="3332856"/>
                  </a:lnTo>
                  <a:lnTo>
                    <a:pt x="7473402" y="3378577"/>
                  </a:lnTo>
                  <a:lnTo>
                    <a:pt x="7477628" y="3424352"/>
                  </a:lnTo>
                  <a:lnTo>
                    <a:pt x="7481290" y="3470167"/>
                  </a:lnTo>
                  <a:lnTo>
                    <a:pt x="7484391" y="3516025"/>
                  </a:lnTo>
                  <a:lnTo>
                    <a:pt x="7486928" y="3561927"/>
                  </a:lnTo>
                  <a:lnTo>
                    <a:pt x="7488902" y="3607852"/>
                  </a:lnTo>
                  <a:lnTo>
                    <a:pt x="7490311" y="3653793"/>
                  </a:lnTo>
                  <a:lnTo>
                    <a:pt x="7491156" y="3699749"/>
                  </a:lnTo>
                  <a:lnTo>
                    <a:pt x="7491437" y="3745718"/>
                  </a:lnTo>
                  <a:lnTo>
                    <a:pt x="7491156" y="3791688"/>
                  </a:lnTo>
                  <a:lnTo>
                    <a:pt x="7490311" y="3837643"/>
                  </a:lnTo>
                  <a:lnTo>
                    <a:pt x="7488902" y="3883584"/>
                  </a:lnTo>
                  <a:lnTo>
                    <a:pt x="7486928" y="3929510"/>
                  </a:lnTo>
                  <a:lnTo>
                    <a:pt x="7484391" y="3975412"/>
                  </a:lnTo>
                  <a:lnTo>
                    <a:pt x="7481290" y="4021269"/>
                  </a:lnTo>
                  <a:lnTo>
                    <a:pt x="7477628" y="4067085"/>
                  </a:lnTo>
                  <a:lnTo>
                    <a:pt x="7473402" y="4112860"/>
                  </a:lnTo>
                  <a:lnTo>
                    <a:pt x="7468616" y="4158580"/>
                  </a:lnTo>
                  <a:lnTo>
                    <a:pt x="7463270" y="4204233"/>
                  </a:lnTo>
                  <a:lnTo>
                    <a:pt x="7457362" y="4249817"/>
                  </a:lnTo>
                  <a:lnTo>
                    <a:pt x="7450893" y="4295333"/>
                  </a:lnTo>
                  <a:lnTo>
                    <a:pt x="7443870" y="4340761"/>
                  </a:lnTo>
                  <a:lnTo>
                    <a:pt x="7436290" y="4386094"/>
                  </a:lnTo>
                  <a:lnTo>
                    <a:pt x="7428153" y="4431331"/>
                  </a:lnTo>
                  <a:lnTo>
                    <a:pt x="7419462" y="4476472"/>
                  </a:lnTo>
                  <a:lnTo>
                    <a:pt x="7410218" y="4521502"/>
                  </a:lnTo>
                  <a:lnTo>
                    <a:pt x="7400423" y="4566408"/>
                  </a:lnTo>
                  <a:lnTo>
                    <a:pt x="7390076" y="4611191"/>
                  </a:lnTo>
                  <a:lnTo>
                    <a:pt x="7379178" y="4655850"/>
                  </a:lnTo>
                  <a:lnTo>
                    <a:pt x="7367738" y="4700373"/>
                  </a:lnTo>
                  <a:lnTo>
                    <a:pt x="7355751" y="4744746"/>
                  </a:lnTo>
                  <a:lnTo>
                    <a:pt x="7343220" y="4788969"/>
                  </a:lnTo>
                  <a:lnTo>
                    <a:pt x="7330146" y="4833043"/>
                  </a:lnTo>
                  <a:lnTo>
                    <a:pt x="7316533" y="4876953"/>
                  </a:lnTo>
                  <a:lnTo>
                    <a:pt x="7302385" y="4920684"/>
                  </a:lnTo>
                  <a:lnTo>
                    <a:pt x="7287699" y="4964236"/>
                  </a:lnTo>
                  <a:lnTo>
                    <a:pt x="7272477" y="5007609"/>
                  </a:lnTo>
                  <a:lnTo>
                    <a:pt x="7256724" y="5050798"/>
                  </a:lnTo>
                  <a:lnTo>
                    <a:pt x="7240445" y="5093782"/>
                  </a:lnTo>
                  <a:lnTo>
                    <a:pt x="7223640" y="5136562"/>
                  </a:lnTo>
                  <a:lnTo>
                    <a:pt x="7206312" y="5179141"/>
                  </a:lnTo>
                  <a:lnTo>
                    <a:pt x="7188458" y="5221503"/>
                  </a:lnTo>
                  <a:lnTo>
                    <a:pt x="7170089" y="5263636"/>
                  </a:lnTo>
                  <a:lnTo>
                    <a:pt x="7151205" y="5305542"/>
                  </a:lnTo>
                  <a:lnTo>
                    <a:pt x="7131805" y="5347221"/>
                  </a:lnTo>
                  <a:lnTo>
                    <a:pt x="7111896" y="5388655"/>
                  </a:lnTo>
                  <a:lnTo>
                    <a:pt x="7091484" y="5429835"/>
                  </a:lnTo>
                  <a:lnTo>
                    <a:pt x="7070569" y="5470762"/>
                  </a:lnTo>
                  <a:lnTo>
                    <a:pt x="7049148" y="5511435"/>
                  </a:lnTo>
                  <a:lnTo>
                    <a:pt x="7027228" y="5551846"/>
                  </a:lnTo>
                  <a:lnTo>
                    <a:pt x="7004818" y="5591976"/>
                  </a:lnTo>
                  <a:lnTo>
                    <a:pt x="6981919" y="5631827"/>
                  </a:lnTo>
                  <a:lnTo>
                    <a:pt x="6958531" y="5671399"/>
                  </a:lnTo>
                  <a:lnTo>
                    <a:pt x="6934655" y="5710684"/>
                  </a:lnTo>
                  <a:lnTo>
                    <a:pt x="6910303" y="5749667"/>
                  </a:lnTo>
                  <a:lnTo>
                    <a:pt x="6885476" y="5788348"/>
                  </a:lnTo>
                  <a:lnTo>
                    <a:pt x="6860171" y="5826725"/>
                  </a:lnTo>
                  <a:lnTo>
                    <a:pt x="6834396" y="5864792"/>
                  </a:lnTo>
                  <a:lnTo>
                    <a:pt x="6808160" y="5902533"/>
                  </a:lnTo>
                  <a:lnTo>
                    <a:pt x="6781462" y="5939948"/>
                  </a:lnTo>
                  <a:lnTo>
                    <a:pt x="6754302" y="5977040"/>
                  </a:lnTo>
                  <a:lnTo>
                    <a:pt x="6726695" y="6013796"/>
                  </a:lnTo>
                  <a:lnTo>
                    <a:pt x="6698642" y="6050205"/>
                  </a:lnTo>
                  <a:lnTo>
                    <a:pt x="6670142" y="6086265"/>
                  </a:lnTo>
                  <a:lnTo>
                    <a:pt x="6641194" y="6121978"/>
                  </a:lnTo>
                  <a:lnTo>
                    <a:pt x="6611815" y="6157333"/>
                  </a:lnTo>
                  <a:lnTo>
                    <a:pt x="6582009" y="6192320"/>
                  </a:lnTo>
                  <a:lnTo>
                    <a:pt x="6551776" y="6226938"/>
                  </a:lnTo>
                  <a:lnTo>
                    <a:pt x="6521114" y="6261185"/>
                  </a:lnTo>
                  <a:lnTo>
                    <a:pt x="6490033" y="6295059"/>
                  </a:lnTo>
                  <a:lnTo>
                    <a:pt x="6458543" y="6328543"/>
                  </a:lnTo>
                  <a:lnTo>
                    <a:pt x="6426646" y="6361637"/>
                  </a:lnTo>
                  <a:lnTo>
                    <a:pt x="6394340" y="6394340"/>
                  </a:lnTo>
                  <a:lnTo>
                    <a:pt x="6361637" y="6426646"/>
                  </a:lnTo>
                  <a:lnTo>
                    <a:pt x="6328543" y="6458543"/>
                  </a:lnTo>
                  <a:lnTo>
                    <a:pt x="6295059" y="6490033"/>
                  </a:lnTo>
                  <a:lnTo>
                    <a:pt x="6261185" y="6521114"/>
                  </a:lnTo>
                  <a:lnTo>
                    <a:pt x="6226938" y="6551776"/>
                  </a:lnTo>
                  <a:lnTo>
                    <a:pt x="6192320" y="6582009"/>
                  </a:lnTo>
                  <a:lnTo>
                    <a:pt x="6157333" y="6611815"/>
                  </a:lnTo>
                  <a:lnTo>
                    <a:pt x="6121978" y="6641194"/>
                  </a:lnTo>
                  <a:lnTo>
                    <a:pt x="6086265" y="6670142"/>
                  </a:lnTo>
                  <a:lnTo>
                    <a:pt x="6050205" y="6698642"/>
                  </a:lnTo>
                  <a:lnTo>
                    <a:pt x="6013796" y="6726695"/>
                  </a:lnTo>
                  <a:lnTo>
                    <a:pt x="5977040" y="6754302"/>
                  </a:lnTo>
                  <a:lnTo>
                    <a:pt x="5939948" y="6781462"/>
                  </a:lnTo>
                  <a:lnTo>
                    <a:pt x="5902533" y="6808160"/>
                  </a:lnTo>
                  <a:lnTo>
                    <a:pt x="5864792" y="6834396"/>
                  </a:lnTo>
                  <a:lnTo>
                    <a:pt x="5826725" y="6860171"/>
                  </a:lnTo>
                  <a:lnTo>
                    <a:pt x="5788348" y="6885476"/>
                  </a:lnTo>
                  <a:lnTo>
                    <a:pt x="5749667" y="6910303"/>
                  </a:lnTo>
                  <a:lnTo>
                    <a:pt x="5710684" y="6934655"/>
                  </a:lnTo>
                  <a:lnTo>
                    <a:pt x="5671399" y="6958531"/>
                  </a:lnTo>
                  <a:lnTo>
                    <a:pt x="5631827" y="6981919"/>
                  </a:lnTo>
                  <a:lnTo>
                    <a:pt x="5591976" y="7004818"/>
                  </a:lnTo>
                  <a:lnTo>
                    <a:pt x="5551846" y="7027228"/>
                  </a:lnTo>
                  <a:lnTo>
                    <a:pt x="5511435" y="7049148"/>
                  </a:lnTo>
                  <a:lnTo>
                    <a:pt x="5470762" y="7070569"/>
                  </a:lnTo>
                  <a:lnTo>
                    <a:pt x="5429835" y="7091484"/>
                  </a:lnTo>
                  <a:lnTo>
                    <a:pt x="5388655" y="7111896"/>
                  </a:lnTo>
                  <a:lnTo>
                    <a:pt x="5347221" y="7131805"/>
                  </a:lnTo>
                  <a:lnTo>
                    <a:pt x="5305542" y="7151205"/>
                  </a:lnTo>
                  <a:lnTo>
                    <a:pt x="5263636" y="7170089"/>
                  </a:lnTo>
                  <a:lnTo>
                    <a:pt x="5221503" y="7188458"/>
                  </a:lnTo>
                  <a:lnTo>
                    <a:pt x="5179141" y="7206312"/>
                  </a:lnTo>
                  <a:lnTo>
                    <a:pt x="5136562" y="7223640"/>
                  </a:lnTo>
                  <a:lnTo>
                    <a:pt x="5093782" y="7240445"/>
                  </a:lnTo>
                  <a:lnTo>
                    <a:pt x="5050798" y="7256724"/>
                  </a:lnTo>
                  <a:lnTo>
                    <a:pt x="5007609" y="7272477"/>
                  </a:lnTo>
                  <a:lnTo>
                    <a:pt x="4964235" y="7287699"/>
                  </a:lnTo>
                  <a:lnTo>
                    <a:pt x="4920681" y="7302385"/>
                  </a:lnTo>
                  <a:lnTo>
                    <a:pt x="4876949" y="7316533"/>
                  </a:lnTo>
                  <a:lnTo>
                    <a:pt x="4833043" y="7330146"/>
                  </a:lnTo>
                  <a:lnTo>
                    <a:pt x="4788969" y="7343220"/>
                  </a:lnTo>
                  <a:lnTo>
                    <a:pt x="4744746" y="7355751"/>
                  </a:lnTo>
                  <a:lnTo>
                    <a:pt x="4700373" y="7367738"/>
                  </a:lnTo>
                  <a:lnTo>
                    <a:pt x="4655850" y="7379178"/>
                  </a:lnTo>
                  <a:lnTo>
                    <a:pt x="4611191" y="7390076"/>
                  </a:lnTo>
                  <a:lnTo>
                    <a:pt x="4566408" y="7400423"/>
                  </a:lnTo>
                  <a:lnTo>
                    <a:pt x="4521502" y="7410218"/>
                  </a:lnTo>
                  <a:lnTo>
                    <a:pt x="4476472" y="7419462"/>
                  </a:lnTo>
                  <a:lnTo>
                    <a:pt x="4431331" y="7428153"/>
                  </a:lnTo>
                  <a:lnTo>
                    <a:pt x="4386094" y="7436290"/>
                  </a:lnTo>
                  <a:lnTo>
                    <a:pt x="4340761" y="7443870"/>
                  </a:lnTo>
                  <a:lnTo>
                    <a:pt x="4295333" y="7450893"/>
                  </a:lnTo>
                  <a:lnTo>
                    <a:pt x="4249817" y="7457362"/>
                  </a:lnTo>
                  <a:lnTo>
                    <a:pt x="4204233" y="7463270"/>
                  </a:lnTo>
                  <a:lnTo>
                    <a:pt x="4158580" y="7468616"/>
                  </a:lnTo>
                  <a:lnTo>
                    <a:pt x="4112860" y="7473402"/>
                  </a:lnTo>
                  <a:lnTo>
                    <a:pt x="4067085" y="7477628"/>
                  </a:lnTo>
                  <a:lnTo>
                    <a:pt x="4021269" y="7481290"/>
                  </a:lnTo>
                  <a:lnTo>
                    <a:pt x="3975412" y="7484391"/>
                  </a:lnTo>
                  <a:lnTo>
                    <a:pt x="3929510" y="7486928"/>
                  </a:lnTo>
                  <a:lnTo>
                    <a:pt x="3883584" y="7488899"/>
                  </a:lnTo>
                  <a:lnTo>
                    <a:pt x="3837643" y="7490308"/>
                  </a:lnTo>
                  <a:lnTo>
                    <a:pt x="3791688" y="7491155"/>
                  </a:lnTo>
                  <a:lnTo>
                    <a:pt x="3745718" y="7491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37737" y="1028699"/>
              <a:ext cx="4225228" cy="85839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23950" y="1272698"/>
              <a:ext cx="3658992" cy="79401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71850" y="2859576"/>
            <a:ext cx="8202295" cy="471297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algn="ctr" marL="12700" marR="5080">
              <a:lnSpc>
                <a:spcPts val="14919"/>
              </a:lnSpc>
              <a:spcBef>
                <a:spcPts val="660"/>
              </a:spcBef>
            </a:pPr>
            <a:r>
              <a:rPr dirty="0" sz="12500" spc="-1019" b="1">
                <a:solidFill>
                  <a:srgbClr val="FFFFFF"/>
                </a:solidFill>
                <a:latin typeface="Times New Roman"/>
                <a:cs typeface="Times New Roman"/>
              </a:rPr>
              <a:t>DIGITAL  </a:t>
            </a:r>
            <a:r>
              <a:rPr dirty="0" sz="12500" spc="-1410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12500" spc="-285" b="1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dirty="0" sz="12500" spc="-910" b="1">
                <a:solidFill>
                  <a:srgbClr val="FFFFFF"/>
                </a:solidFill>
                <a:latin typeface="Times New Roman"/>
                <a:cs typeface="Times New Roman"/>
              </a:rPr>
              <a:t>RR</a:t>
            </a:r>
            <a:r>
              <a:rPr dirty="0" sz="12500" spc="-1245" b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12500" spc="90" b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dirty="0" sz="12500" spc="-1410" b="1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dirty="0" sz="12500" spc="-1115" b="1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1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190"/>
              </a:spcBef>
            </a:pP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dirty="0" sz="3600" spc="85">
                <a:solidFill>
                  <a:srgbClr val="FFFFFF"/>
                </a:solidFill>
                <a:latin typeface="Trebuchet MS"/>
                <a:cs typeface="Trebuchet MS"/>
              </a:rPr>
              <a:t>ALGORITHM</a:t>
            </a:r>
            <a:r>
              <a:rPr dirty="0" sz="3600" spc="-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FFFFFF"/>
                </a:solidFill>
                <a:latin typeface="Trebuchet MS"/>
                <a:cs typeface="Trebuchet MS"/>
              </a:rPr>
              <a:t>UNLOCK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77840" cy="10287635"/>
            <a:chOff x="0" y="0"/>
            <a:chExt cx="18277840" cy="10287635"/>
          </a:xfrm>
        </p:grpSpPr>
        <p:sp>
          <p:nvSpPr>
            <p:cNvPr id="3" name="object 3"/>
            <p:cNvSpPr/>
            <p:nvPr/>
          </p:nvSpPr>
          <p:spPr>
            <a:xfrm>
              <a:off x="0" y="6"/>
              <a:ext cx="3707129" cy="10287000"/>
            </a:xfrm>
            <a:custGeom>
              <a:avLst/>
              <a:gdLst/>
              <a:ahLst/>
              <a:cxnLst/>
              <a:rect l="l" t="t" r="r" b="b"/>
              <a:pathLst>
                <a:path w="3707129" h="10287000">
                  <a:moveTo>
                    <a:pt x="0" y="10286994"/>
                  </a:moveTo>
                  <a:lnTo>
                    <a:pt x="0" y="0"/>
                  </a:lnTo>
                  <a:lnTo>
                    <a:pt x="3706578" y="0"/>
                  </a:lnTo>
                  <a:lnTo>
                    <a:pt x="3706578" y="10286994"/>
                  </a:lnTo>
                  <a:lnTo>
                    <a:pt x="0" y="10286994"/>
                  </a:lnTo>
                  <a:close/>
                </a:path>
              </a:pathLst>
            </a:custGeom>
            <a:solidFill>
              <a:srgbClr val="9D6D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718856" y="0"/>
              <a:ext cx="14558522" cy="102861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392832" y="1764316"/>
            <a:ext cx="16386810" cy="74047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399"/>
              </a:lnSpc>
              <a:spcBef>
                <a:spcPts val="95"/>
              </a:spcBef>
              <a:tabLst>
                <a:tab pos="3457575" algn="l"/>
                <a:tab pos="7186295" algn="l"/>
              </a:tabLst>
            </a:pPr>
            <a:r>
              <a:rPr dirty="0" sz="5200" spc="-505" b="1">
                <a:latin typeface="Arial"/>
                <a:cs typeface="Arial"/>
              </a:rPr>
              <a:t>We </a:t>
            </a:r>
            <a:r>
              <a:rPr dirty="0" sz="5200" spc="-170" b="1">
                <a:latin typeface="Arial"/>
                <a:cs typeface="Arial"/>
              </a:rPr>
              <a:t>all </a:t>
            </a:r>
            <a:r>
              <a:rPr dirty="0" sz="5200" spc="-455" b="1">
                <a:latin typeface="Arial"/>
                <a:cs typeface="Arial"/>
              </a:rPr>
              <a:t>know </a:t>
            </a:r>
            <a:r>
              <a:rPr dirty="0" sz="5200" spc="-300" b="1">
                <a:latin typeface="Arial"/>
                <a:cs typeface="Arial"/>
              </a:rPr>
              <a:t>about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515" b="1">
                <a:latin typeface="Arial"/>
                <a:cs typeface="Arial"/>
              </a:rPr>
              <a:t>Scam </a:t>
            </a:r>
            <a:r>
              <a:rPr dirty="0" sz="5200" spc="-204" b="1">
                <a:latin typeface="Arial"/>
                <a:cs typeface="Arial"/>
              </a:rPr>
              <a:t>of </a:t>
            </a:r>
            <a:r>
              <a:rPr dirty="0" sz="5200" spc="-445" b="1">
                <a:latin typeface="Arial"/>
                <a:cs typeface="Arial"/>
              </a:rPr>
              <a:t>1992 </a:t>
            </a:r>
            <a:r>
              <a:rPr dirty="0" sz="5200" spc="-105" b="1">
                <a:latin typeface="Arial"/>
                <a:cs typeface="Arial"/>
              </a:rPr>
              <a:t>that </a:t>
            </a:r>
            <a:r>
              <a:rPr dirty="0" sz="5200" spc="-459" b="1">
                <a:latin typeface="Arial"/>
                <a:cs typeface="Arial"/>
              </a:rPr>
              <a:t>how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365" b="1">
                <a:latin typeface="Arial"/>
                <a:cs typeface="Arial"/>
              </a:rPr>
              <a:t>man </a:t>
            </a:r>
            <a:r>
              <a:rPr dirty="0" sz="5200" spc="-360" b="1">
                <a:latin typeface="Arial"/>
                <a:cs typeface="Arial"/>
              </a:rPr>
              <a:t>and  </a:t>
            </a:r>
            <a:r>
              <a:rPr dirty="0" sz="5200" spc="-405" b="1">
                <a:latin typeface="Arial"/>
                <a:cs typeface="Arial"/>
              </a:rPr>
              <a:t>his </a:t>
            </a:r>
            <a:r>
              <a:rPr dirty="0" sz="5200" spc="-465" b="1">
                <a:latin typeface="Arial"/>
                <a:cs typeface="Arial"/>
              </a:rPr>
              <a:t>company </a:t>
            </a:r>
            <a:r>
              <a:rPr dirty="0" sz="5200" spc="-450" b="1">
                <a:latin typeface="Arial"/>
                <a:cs typeface="Arial"/>
              </a:rPr>
              <a:t>used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355" b="1">
                <a:latin typeface="Arial"/>
                <a:cs typeface="Arial"/>
              </a:rPr>
              <a:t>security </a:t>
            </a:r>
            <a:r>
              <a:rPr dirty="0" sz="5200" spc="-204" b="1">
                <a:latin typeface="Arial"/>
                <a:cs typeface="Arial"/>
              </a:rPr>
              <a:t>of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425" b="1">
                <a:latin typeface="Arial"/>
                <a:cs typeface="Arial"/>
              </a:rPr>
              <a:t>banks </a:t>
            </a:r>
            <a:r>
              <a:rPr dirty="0" sz="5200" spc="-204" b="1">
                <a:latin typeface="Arial"/>
                <a:cs typeface="Arial"/>
              </a:rPr>
              <a:t>to </a:t>
            </a:r>
            <a:r>
              <a:rPr dirty="0" sz="5200" spc="-440" b="1">
                <a:latin typeface="Arial"/>
                <a:cs typeface="Arial"/>
              </a:rPr>
              <a:t>buy </a:t>
            </a:r>
            <a:r>
              <a:rPr dirty="0" sz="5200" spc="-470" b="1">
                <a:latin typeface="Arial"/>
                <a:cs typeface="Arial"/>
              </a:rPr>
              <a:t>stocks  </a:t>
            </a:r>
            <a:r>
              <a:rPr dirty="0" sz="5200" spc="-360" b="1">
                <a:latin typeface="Arial"/>
                <a:cs typeface="Arial"/>
              </a:rPr>
              <a:t>and</a:t>
            </a:r>
            <a:r>
              <a:rPr dirty="0" sz="5200" spc="-300" b="1">
                <a:latin typeface="Arial"/>
                <a:cs typeface="Arial"/>
              </a:rPr>
              <a:t> </a:t>
            </a:r>
            <a:r>
              <a:rPr dirty="0" sz="5200" spc="-459" b="1">
                <a:latin typeface="Arial"/>
                <a:cs typeface="Arial"/>
              </a:rPr>
              <a:t>how</a:t>
            </a:r>
            <a:r>
              <a:rPr dirty="0" sz="5200" spc="-295" b="1">
                <a:latin typeface="Arial"/>
                <a:cs typeface="Arial"/>
              </a:rPr>
              <a:t> </a:t>
            </a:r>
            <a:r>
              <a:rPr dirty="0" sz="5200" spc="-380" b="1">
                <a:latin typeface="Arial"/>
                <a:cs typeface="Arial"/>
              </a:rPr>
              <a:t>he	</a:t>
            </a:r>
            <a:r>
              <a:rPr dirty="0" sz="5200" spc="-440" b="1">
                <a:latin typeface="Arial"/>
                <a:cs typeface="Arial"/>
              </a:rPr>
              <a:t>change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434" b="1">
                <a:latin typeface="Arial"/>
                <a:cs typeface="Arial"/>
              </a:rPr>
              <a:t>records </a:t>
            </a:r>
            <a:r>
              <a:rPr dirty="0" sz="5200" spc="-229" b="1">
                <a:latin typeface="Arial"/>
                <a:cs typeface="Arial"/>
              </a:rPr>
              <a:t>with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340" b="1">
                <a:latin typeface="Arial"/>
                <a:cs typeface="Arial"/>
              </a:rPr>
              <a:t>help </a:t>
            </a:r>
            <a:r>
              <a:rPr dirty="0" sz="5200" spc="-204" b="1">
                <a:latin typeface="Arial"/>
                <a:cs typeface="Arial"/>
              </a:rPr>
              <a:t>of </a:t>
            </a:r>
            <a:r>
              <a:rPr dirty="0" sz="5200" spc="-375" b="1">
                <a:latin typeface="Arial"/>
                <a:cs typeface="Arial"/>
              </a:rPr>
              <a:t>clerk </a:t>
            </a:r>
            <a:r>
              <a:rPr dirty="0" sz="5200" spc="-204" b="1">
                <a:latin typeface="Arial"/>
                <a:cs typeface="Arial"/>
              </a:rPr>
              <a:t>of </a:t>
            </a:r>
            <a:r>
              <a:rPr dirty="0" sz="5200" spc="-220" b="1">
                <a:latin typeface="Arial"/>
                <a:cs typeface="Arial"/>
              </a:rPr>
              <a:t>the  </a:t>
            </a:r>
            <a:r>
              <a:rPr dirty="0" sz="5200" spc="-440" b="1">
                <a:latin typeface="Arial"/>
                <a:cs typeface="Arial"/>
              </a:rPr>
              <a:t>bank.This </a:t>
            </a:r>
            <a:r>
              <a:rPr dirty="0" sz="5200" spc="-380" b="1">
                <a:latin typeface="Arial"/>
                <a:cs typeface="Arial"/>
              </a:rPr>
              <a:t>happened </a:t>
            </a:r>
            <a:r>
              <a:rPr dirty="0" sz="5200" spc="-400" b="1">
                <a:latin typeface="Arial"/>
                <a:cs typeface="Arial"/>
              </a:rPr>
              <a:t>due </a:t>
            </a:r>
            <a:r>
              <a:rPr dirty="0" sz="5200" spc="-204" b="1">
                <a:latin typeface="Arial"/>
                <a:cs typeface="Arial"/>
              </a:rPr>
              <a:t>to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315" b="1">
                <a:latin typeface="Arial"/>
                <a:cs typeface="Arial"/>
              </a:rPr>
              <a:t>manual </a:t>
            </a:r>
            <a:r>
              <a:rPr dirty="0" sz="5200" spc="-405" b="1">
                <a:latin typeface="Arial"/>
                <a:cs typeface="Arial"/>
              </a:rPr>
              <a:t>record </a:t>
            </a:r>
            <a:r>
              <a:rPr dirty="0" sz="5200" spc="-320" b="1">
                <a:latin typeface="Arial"/>
                <a:cs typeface="Arial"/>
              </a:rPr>
              <a:t>tracking </a:t>
            </a:r>
            <a:r>
              <a:rPr dirty="0" sz="5200" spc="-204" b="1">
                <a:latin typeface="Arial"/>
                <a:cs typeface="Arial"/>
              </a:rPr>
              <a:t>of 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365" b="1">
                <a:latin typeface="Arial"/>
                <a:cs typeface="Arial"/>
              </a:rPr>
              <a:t>funds.Let </a:t>
            </a:r>
            <a:r>
              <a:rPr dirty="0" sz="5200" spc="-530" b="1">
                <a:latin typeface="Arial"/>
                <a:cs typeface="Arial"/>
              </a:rPr>
              <a:t>us </a:t>
            </a:r>
            <a:r>
              <a:rPr dirty="0" sz="5200" spc="-440" b="1">
                <a:latin typeface="Arial"/>
                <a:cs typeface="Arial"/>
              </a:rPr>
              <a:t>assume </a:t>
            </a:r>
            <a:r>
              <a:rPr dirty="0" sz="5200" spc="-105" b="1">
                <a:latin typeface="Arial"/>
                <a:cs typeface="Arial"/>
              </a:rPr>
              <a:t>that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445" b="1">
                <a:latin typeface="Arial"/>
                <a:cs typeface="Arial"/>
              </a:rPr>
              <a:t>concept </a:t>
            </a:r>
            <a:r>
              <a:rPr dirty="0" sz="5200" spc="-204" b="1">
                <a:latin typeface="Arial"/>
                <a:cs typeface="Arial"/>
              </a:rPr>
              <a:t>of </a:t>
            </a:r>
            <a:r>
              <a:rPr dirty="0" sz="5200" spc="-590" b="1">
                <a:latin typeface="Arial"/>
                <a:cs typeface="Arial"/>
              </a:rPr>
              <a:t>dc </a:t>
            </a:r>
            <a:r>
              <a:rPr dirty="0" sz="5200" spc="-395" b="1">
                <a:latin typeface="Arial"/>
                <a:cs typeface="Arial"/>
              </a:rPr>
              <a:t>would </a:t>
            </a:r>
            <a:r>
              <a:rPr dirty="0" sz="5200" spc="-355" b="1">
                <a:latin typeface="Arial"/>
                <a:cs typeface="Arial"/>
              </a:rPr>
              <a:t>have  </a:t>
            </a:r>
            <a:r>
              <a:rPr dirty="0" sz="5200" spc="-380" b="1">
                <a:latin typeface="Arial"/>
                <a:cs typeface="Arial"/>
              </a:rPr>
              <a:t>been </a:t>
            </a:r>
            <a:r>
              <a:rPr dirty="0" sz="5200" spc="-40" b="1">
                <a:latin typeface="Arial"/>
                <a:cs typeface="Arial"/>
              </a:rPr>
              <a:t>at </a:t>
            </a:r>
            <a:r>
              <a:rPr dirty="0" sz="5200" spc="-105" b="1">
                <a:latin typeface="Arial"/>
                <a:cs typeface="Arial"/>
              </a:rPr>
              <a:t>that</a:t>
            </a:r>
            <a:r>
              <a:rPr dirty="0" sz="5200" spc="-300" b="1">
                <a:latin typeface="Arial"/>
                <a:cs typeface="Arial"/>
              </a:rPr>
              <a:t> </a:t>
            </a:r>
            <a:r>
              <a:rPr dirty="0" sz="5200" spc="-220" b="1">
                <a:latin typeface="Arial"/>
                <a:cs typeface="Arial"/>
              </a:rPr>
              <a:t>the</a:t>
            </a:r>
            <a:r>
              <a:rPr dirty="0" sz="5200" spc="-240" b="1">
                <a:latin typeface="Arial"/>
                <a:cs typeface="Arial"/>
              </a:rPr>
              <a:t> </a:t>
            </a:r>
            <a:r>
              <a:rPr dirty="0" sz="5200" spc="-235" b="1">
                <a:latin typeface="Arial"/>
                <a:cs typeface="Arial"/>
              </a:rPr>
              <a:t>time,the	</a:t>
            </a:r>
            <a:r>
              <a:rPr dirty="0" sz="5200" spc="-265" b="1">
                <a:latin typeface="Arial"/>
                <a:cs typeface="Arial"/>
              </a:rPr>
              <a:t>rbi </a:t>
            </a:r>
            <a:r>
              <a:rPr dirty="0" sz="5200" spc="-465" b="1">
                <a:latin typeface="Arial"/>
                <a:cs typeface="Arial"/>
              </a:rPr>
              <a:t>could </a:t>
            </a:r>
            <a:r>
              <a:rPr dirty="0" sz="5200" spc="-355" b="1">
                <a:latin typeface="Arial"/>
                <a:cs typeface="Arial"/>
              </a:rPr>
              <a:t>have </a:t>
            </a:r>
            <a:r>
              <a:rPr dirty="0" sz="5200" spc="-380" b="1">
                <a:latin typeface="Arial"/>
                <a:cs typeface="Arial"/>
              </a:rPr>
              <a:t>been </a:t>
            </a:r>
            <a:r>
              <a:rPr dirty="0" sz="5200" spc="-315" b="1">
                <a:latin typeface="Arial"/>
                <a:cs typeface="Arial"/>
              </a:rPr>
              <a:t>easily </a:t>
            </a:r>
            <a:r>
              <a:rPr dirty="0" sz="5200" spc="-455" b="1">
                <a:latin typeface="Arial"/>
                <a:cs typeface="Arial"/>
              </a:rPr>
              <a:t>known 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505" b="1">
                <a:latin typeface="Arial"/>
                <a:cs typeface="Arial"/>
              </a:rPr>
              <a:t>scam </a:t>
            </a:r>
            <a:r>
              <a:rPr dirty="0" sz="5200" spc="-280" b="1">
                <a:latin typeface="Arial"/>
                <a:cs typeface="Arial"/>
              </a:rPr>
              <a:t>before </a:t>
            </a:r>
            <a:r>
              <a:rPr dirty="0" sz="5200" spc="-25" b="1">
                <a:latin typeface="Arial"/>
                <a:cs typeface="Arial"/>
              </a:rPr>
              <a:t>it </a:t>
            </a:r>
            <a:r>
              <a:rPr dirty="0" sz="5200" spc="-380" b="1">
                <a:latin typeface="Arial"/>
                <a:cs typeface="Arial"/>
              </a:rPr>
              <a:t>happened </a:t>
            </a:r>
            <a:r>
              <a:rPr dirty="0" sz="5200" spc="-434" b="1">
                <a:latin typeface="Arial"/>
                <a:cs typeface="Arial"/>
              </a:rPr>
              <a:t>by </a:t>
            </a:r>
            <a:r>
              <a:rPr dirty="0" sz="5200" spc="-390" b="1">
                <a:latin typeface="Arial"/>
                <a:cs typeface="Arial"/>
              </a:rPr>
              <a:t>seeing </a:t>
            </a:r>
            <a:r>
              <a:rPr dirty="0" sz="5200" spc="-220" b="1">
                <a:latin typeface="Arial"/>
                <a:cs typeface="Arial"/>
              </a:rPr>
              <a:t>the </a:t>
            </a:r>
            <a:r>
              <a:rPr dirty="0" sz="5200" spc="-910" b="1">
                <a:latin typeface="Arial"/>
                <a:cs typeface="Arial"/>
              </a:rPr>
              <a:t>DC </a:t>
            </a:r>
            <a:r>
              <a:rPr dirty="0" sz="5200" spc="-350" b="1">
                <a:latin typeface="Arial"/>
                <a:cs typeface="Arial"/>
              </a:rPr>
              <a:t>server  </a:t>
            </a:r>
            <a:r>
              <a:rPr dirty="0" sz="5200" spc="-430" b="1">
                <a:latin typeface="Arial"/>
                <a:cs typeface="Arial"/>
              </a:rPr>
              <a:t>records.</a:t>
            </a:r>
            <a:endParaRPr sz="5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25"/>
              <a:t>E</a:t>
            </a:r>
            <a:r>
              <a:rPr dirty="0" spc="-660"/>
              <a:t>X</a:t>
            </a:r>
            <a:r>
              <a:rPr dirty="0" spc="-780"/>
              <a:t>A</a:t>
            </a:r>
            <a:r>
              <a:rPr dirty="0" spc="-10"/>
              <a:t>M</a:t>
            </a:r>
            <a:r>
              <a:rPr dirty="0" spc="-515"/>
              <a:t>P</a:t>
            </a:r>
            <a:r>
              <a:rPr dirty="0" spc="-180"/>
              <a:t>L</a:t>
            </a:r>
            <a:r>
              <a:rPr dirty="0" spc="-825"/>
              <a:t>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9C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61957" y="3903969"/>
            <a:ext cx="1853884" cy="1853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5378134"/>
            <a:ext cx="1790693" cy="1790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2960" y="1790044"/>
            <a:ext cx="1734217" cy="1734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61957" y="6900305"/>
            <a:ext cx="1866899" cy="1866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2113909" y="1998737"/>
            <a:ext cx="6174105" cy="8288655"/>
            <a:chOff x="12113909" y="1998737"/>
            <a:chExt cx="6174105" cy="8288655"/>
          </a:xfrm>
        </p:grpSpPr>
        <p:sp>
          <p:nvSpPr>
            <p:cNvPr id="8" name="object 8"/>
            <p:cNvSpPr/>
            <p:nvPr/>
          </p:nvSpPr>
          <p:spPr>
            <a:xfrm>
              <a:off x="12113909" y="4066595"/>
              <a:ext cx="6174105" cy="6220460"/>
            </a:xfrm>
            <a:custGeom>
              <a:avLst/>
              <a:gdLst/>
              <a:ahLst/>
              <a:cxnLst/>
              <a:rect l="l" t="t" r="r" b="b"/>
              <a:pathLst>
                <a:path w="6174105" h="6220459">
                  <a:moveTo>
                    <a:pt x="6174089" y="6220403"/>
                  </a:moveTo>
                  <a:lnTo>
                    <a:pt x="888419" y="6220403"/>
                  </a:lnTo>
                  <a:lnTo>
                    <a:pt x="858990" y="6184991"/>
                  </a:lnTo>
                  <a:lnTo>
                    <a:pt x="829747" y="6148910"/>
                  </a:lnTo>
                  <a:lnTo>
                    <a:pt x="800954" y="6112479"/>
                  </a:lnTo>
                  <a:lnTo>
                    <a:pt x="772610" y="6075695"/>
                  </a:lnTo>
                  <a:lnTo>
                    <a:pt x="744716" y="6038560"/>
                  </a:lnTo>
                  <a:lnTo>
                    <a:pt x="717279" y="6001087"/>
                  </a:lnTo>
                  <a:lnTo>
                    <a:pt x="690308" y="5963287"/>
                  </a:lnTo>
                  <a:lnTo>
                    <a:pt x="663803" y="5925158"/>
                  </a:lnTo>
                  <a:lnTo>
                    <a:pt x="637764" y="5886699"/>
                  </a:lnTo>
                  <a:lnTo>
                    <a:pt x="612199" y="5847927"/>
                  </a:lnTo>
                  <a:lnTo>
                    <a:pt x="587115" y="5808848"/>
                  </a:lnTo>
                  <a:lnTo>
                    <a:pt x="562513" y="5769463"/>
                  </a:lnTo>
                  <a:lnTo>
                    <a:pt x="538393" y="5729774"/>
                  </a:lnTo>
                  <a:lnTo>
                    <a:pt x="514761" y="5689794"/>
                  </a:lnTo>
                  <a:lnTo>
                    <a:pt x="491626" y="5649534"/>
                  </a:lnTo>
                  <a:lnTo>
                    <a:pt x="468986" y="5608990"/>
                  </a:lnTo>
                  <a:lnTo>
                    <a:pt x="446842" y="5568163"/>
                  </a:lnTo>
                  <a:lnTo>
                    <a:pt x="425200" y="5527072"/>
                  </a:lnTo>
                  <a:lnTo>
                    <a:pt x="404067" y="5485724"/>
                  </a:lnTo>
                  <a:lnTo>
                    <a:pt x="383444" y="5444120"/>
                  </a:lnTo>
                  <a:lnTo>
                    <a:pt x="363330" y="5402260"/>
                  </a:lnTo>
                  <a:lnTo>
                    <a:pt x="343731" y="5360151"/>
                  </a:lnTo>
                  <a:lnTo>
                    <a:pt x="324653" y="5317814"/>
                  </a:lnTo>
                  <a:lnTo>
                    <a:pt x="306096" y="5275247"/>
                  </a:lnTo>
                  <a:lnTo>
                    <a:pt x="288060" y="5232449"/>
                  </a:lnTo>
                  <a:lnTo>
                    <a:pt x="270551" y="5189432"/>
                  </a:lnTo>
                  <a:lnTo>
                    <a:pt x="253573" y="5146211"/>
                  </a:lnTo>
                  <a:lnTo>
                    <a:pt x="237127" y="5102785"/>
                  </a:lnTo>
                  <a:lnTo>
                    <a:pt x="221213" y="5059152"/>
                  </a:lnTo>
                  <a:lnTo>
                    <a:pt x="205835" y="5015331"/>
                  </a:lnTo>
                  <a:lnTo>
                    <a:pt x="190998" y="4971329"/>
                  </a:lnTo>
                  <a:lnTo>
                    <a:pt x="176703" y="4927147"/>
                  </a:lnTo>
                  <a:lnTo>
                    <a:pt x="162949" y="4882789"/>
                  </a:lnTo>
                  <a:lnTo>
                    <a:pt x="149740" y="4838262"/>
                  </a:lnTo>
                  <a:lnTo>
                    <a:pt x="137081" y="4793583"/>
                  </a:lnTo>
                  <a:lnTo>
                    <a:pt x="124971" y="4748753"/>
                  </a:lnTo>
                  <a:lnTo>
                    <a:pt x="113409" y="4703772"/>
                  </a:lnTo>
                  <a:lnTo>
                    <a:pt x="102401" y="4658653"/>
                  </a:lnTo>
                  <a:lnTo>
                    <a:pt x="91949" y="4613409"/>
                  </a:lnTo>
                  <a:lnTo>
                    <a:pt x="82053" y="4568041"/>
                  </a:lnTo>
                  <a:lnTo>
                    <a:pt x="72713" y="4522547"/>
                  </a:lnTo>
                  <a:lnTo>
                    <a:pt x="63932" y="4476942"/>
                  </a:lnTo>
                  <a:lnTo>
                    <a:pt x="55713" y="4431240"/>
                  </a:lnTo>
                  <a:lnTo>
                    <a:pt x="48055" y="4385440"/>
                  </a:lnTo>
                  <a:lnTo>
                    <a:pt x="40959" y="4339545"/>
                  </a:lnTo>
                  <a:lnTo>
                    <a:pt x="34426" y="4293560"/>
                  </a:lnTo>
                  <a:lnTo>
                    <a:pt x="28459" y="4247507"/>
                  </a:lnTo>
                  <a:lnTo>
                    <a:pt x="23057" y="4201384"/>
                  </a:lnTo>
                  <a:lnTo>
                    <a:pt x="18222" y="4155193"/>
                  </a:lnTo>
                  <a:lnTo>
                    <a:pt x="13953" y="4108947"/>
                  </a:lnTo>
                  <a:lnTo>
                    <a:pt x="10253" y="4062660"/>
                  </a:lnTo>
                  <a:lnTo>
                    <a:pt x="7121" y="4016330"/>
                  </a:lnTo>
                  <a:lnTo>
                    <a:pt x="4558" y="3969956"/>
                  </a:lnTo>
                  <a:lnTo>
                    <a:pt x="2564" y="3923558"/>
                  </a:lnTo>
                  <a:lnTo>
                    <a:pt x="1139" y="3877144"/>
                  </a:lnTo>
                  <a:lnTo>
                    <a:pt x="284" y="3830715"/>
                  </a:lnTo>
                  <a:lnTo>
                    <a:pt x="0" y="3784273"/>
                  </a:lnTo>
                  <a:lnTo>
                    <a:pt x="284" y="3737830"/>
                  </a:lnTo>
                  <a:lnTo>
                    <a:pt x="1139" y="3691401"/>
                  </a:lnTo>
                  <a:lnTo>
                    <a:pt x="2564" y="3644987"/>
                  </a:lnTo>
                  <a:lnTo>
                    <a:pt x="4558" y="3598589"/>
                  </a:lnTo>
                  <a:lnTo>
                    <a:pt x="7121" y="3552215"/>
                  </a:lnTo>
                  <a:lnTo>
                    <a:pt x="10253" y="3505885"/>
                  </a:lnTo>
                  <a:lnTo>
                    <a:pt x="13953" y="3459598"/>
                  </a:lnTo>
                  <a:lnTo>
                    <a:pt x="18222" y="3413352"/>
                  </a:lnTo>
                  <a:lnTo>
                    <a:pt x="23057" y="3367161"/>
                  </a:lnTo>
                  <a:lnTo>
                    <a:pt x="28459" y="3321039"/>
                  </a:lnTo>
                  <a:lnTo>
                    <a:pt x="34426" y="3274985"/>
                  </a:lnTo>
                  <a:lnTo>
                    <a:pt x="40959" y="3229001"/>
                  </a:lnTo>
                  <a:lnTo>
                    <a:pt x="48055" y="3183105"/>
                  </a:lnTo>
                  <a:lnTo>
                    <a:pt x="55713" y="3137305"/>
                  </a:lnTo>
                  <a:lnTo>
                    <a:pt x="63932" y="3091603"/>
                  </a:lnTo>
                  <a:lnTo>
                    <a:pt x="72713" y="3045998"/>
                  </a:lnTo>
                  <a:lnTo>
                    <a:pt x="82053" y="3000504"/>
                  </a:lnTo>
                  <a:lnTo>
                    <a:pt x="91949" y="2955136"/>
                  </a:lnTo>
                  <a:lnTo>
                    <a:pt x="102401" y="2909892"/>
                  </a:lnTo>
                  <a:lnTo>
                    <a:pt x="113409" y="2864773"/>
                  </a:lnTo>
                  <a:lnTo>
                    <a:pt x="124971" y="2819788"/>
                  </a:lnTo>
                  <a:lnTo>
                    <a:pt x="137081" y="2774959"/>
                  </a:lnTo>
                  <a:lnTo>
                    <a:pt x="149740" y="2730282"/>
                  </a:lnTo>
                  <a:lnTo>
                    <a:pt x="162949" y="2685756"/>
                  </a:lnTo>
                  <a:lnTo>
                    <a:pt x="176703" y="2641394"/>
                  </a:lnTo>
                  <a:lnTo>
                    <a:pt x="190998" y="2597213"/>
                  </a:lnTo>
                  <a:lnTo>
                    <a:pt x="205835" y="2553213"/>
                  </a:lnTo>
                  <a:lnTo>
                    <a:pt x="221213" y="2509393"/>
                  </a:lnTo>
                  <a:lnTo>
                    <a:pt x="237127" y="2465760"/>
                  </a:lnTo>
                  <a:lnTo>
                    <a:pt x="253573" y="2422334"/>
                  </a:lnTo>
                  <a:lnTo>
                    <a:pt x="270551" y="2379113"/>
                  </a:lnTo>
                  <a:lnTo>
                    <a:pt x="288060" y="2336096"/>
                  </a:lnTo>
                  <a:lnTo>
                    <a:pt x="306096" y="2293296"/>
                  </a:lnTo>
                  <a:lnTo>
                    <a:pt x="324653" y="2250728"/>
                  </a:lnTo>
                  <a:lnTo>
                    <a:pt x="343731" y="2208390"/>
                  </a:lnTo>
                  <a:lnTo>
                    <a:pt x="363330" y="2166286"/>
                  </a:lnTo>
                  <a:lnTo>
                    <a:pt x="383444" y="2124425"/>
                  </a:lnTo>
                  <a:lnTo>
                    <a:pt x="404067" y="2082821"/>
                  </a:lnTo>
                  <a:lnTo>
                    <a:pt x="425200" y="2041474"/>
                  </a:lnTo>
                  <a:lnTo>
                    <a:pt x="446842" y="2000382"/>
                  </a:lnTo>
                  <a:lnTo>
                    <a:pt x="468986" y="1959555"/>
                  </a:lnTo>
                  <a:lnTo>
                    <a:pt x="491626" y="1919011"/>
                  </a:lnTo>
                  <a:lnTo>
                    <a:pt x="514761" y="1878751"/>
                  </a:lnTo>
                  <a:lnTo>
                    <a:pt x="538393" y="1838771"/>
                  </a:lnTo>
                  <a:lnTo>
                    <a:pt x="562513" y="1799078"/>
                  </a:lnTo>
                  <a:lnTo>
                    <a:pt x="587115" y="1759694"/>
                  </a:lnTo>
                  <a:lnTo>
                    <a:pt x="612199" y="1720617"/>
                  </a:lnTo>
                  <a:lnTo>
                    <a:pt x="637764" y="1681846"/>
                  </a:lnTo>
                  <a:lnTo>
                    <a:pt x="663803" y="1643387"/>
                  </a:lnTo>
                  <a:lnTo>
                    <a:pt x="690308" y="1605258"/>
                  </a:lnTo>
                  <a:lnTo>
                    <a:pt x="717279" y="1567458"/>
                  </a:lnTo>
                  <a:lnTo>
                    <a:pt x="744716" y="1529985"/>
                  </a:lnTo>
                  <a:lnTo>
                    <a:pt x="772610" y="1492850"/>
                  </a:lnTo>
                  <a:lnTo>
                    <a:pt x="800954" y="1456066"/>
                  </a:lnTo>
                  <a:lnTo>
                    <a:pt x="829747" y="1419635"/>
                  </a:lnTo>
                  <a:lnTo>
                    <a:pt x="858990" y="1383554"/>
                  </a:lnTo>
                  <a:lnTo>
                    <a:pt x="888674" y="1347835"/>
                  </a:lnTo>
                  <a:lnTo>
                    <a:pt x="918788" y="1312489"/>
                  </a:lnTo>
                  <a:lnTo>
                    <a:pt x="949333" y="1277515"/>
                  </a:lnTo>
                  <a:lnTo>
                    <a:pt x="980310" y="1242914"/>
                  </a:lnTo>
                  <a:lnTo>
                    <a:pt x="1011711" y="1208691"/>
                  </a:lnTo>
                  <a:lnTo>
                    <a:pt x="1043525" y="1174863"/>
                  </a:lnTo>
                  <a:lnTo>
                    <a:pt x="1075751" y="1141429"/>
                  </a:lnTo>
                  <a:lnTo>
                    <a:pt x="1108389" y="1108389"/>
                  </a:lnTo>
                  <a:lnTo>
                    <a:pt x="1141429" y="1075751"/>
                  </a:lnTo>
                  <a:lnTo>
                    <a:pt x="1174863" y="1043525"/>
                  </a:lnTo>
                  <a:lnTo>
                    <a:pt x="1208691" y="1011711"/>
                  </a:lnTo>
                  <a:lnTo>
                    <a:pt x="1242914" y="980310"/>
                  </a:lnTo>
                  <a:lnTo>
                    <a:pt x="1277515" y="949333"/>
                  </a:lnTo>
                  <a:lnTo>
                    <a:pt x="1312489" y="918788"/>
                  </a:lnTo>
                  <a:lnTo>
                    <a:pt x="1347835" y="888674"/>
                  </a:lnTo>
                  <a:lnTo>
                    <a:pt x="1383554" y="858990"/>
                  </a:lnTo>
                  <a:lnTo>
                    <a:pt x="1419635" y="829747"/>
                  </a:lnTo>
                  <a:lnTo>
                    <a:pt x="1456066" y="800954"/>
                  </a:lnTo>
                  <a:lnTo>
                    <a:pt x="1492850" y="772610"/>
                  </a:lnTo>
                  <a:lnTo>
                    <a:pt x="1529985" y="744716"/>
                  </a:lnTo>
                  <a:lnTo>
                    <a:pt x="1567458" y="717279"/>
                  </a:lnTo>
                  <a:lnTo>
                    <a:pt x="1605258" y="690308"/>
                  </a:lnTo>
                  <a:lnTo>
                    <a:pt x="1643387" y="663803"/>
                  </a:lnTo>
                  <a:lnTo>
                    <a:pt x="1681846" y="637764"/>
                  </a:lnTo>
                  <a:lnTo>
                    <a:pt x="1720617" y="612199"/>
                  </a:lnTo>
                  <a:lnTo>
                    <a:pt x="1759694" y="587115"/>
                  </a:lnTo>
                  <a:lnTo>
                    <a:pt x="1799078" y="562513"/>
                  </a:lnTo>
                  <a:lnTo>
                    <a:pt x="1838771" y="538393"/>
                  </a:lnTo>
                  <a:lnTo>
                    <a:pt x="1878751" y="514761"/>
                  </a:lnTo>
                  <a:lnTo>
                    <a:pt x="1919011" y="491626"/>
                  </a:lnTo>
                  <a:lnTo>
                    <a:pt x="1959555" y="468986"/>
                  </a:lnTo>
                  <a:lnTo>
                    <a:pt x="2000382" y="446842"/>
                  </a:lnTo>
                  <a:lnTo>
                    <a:pt x="2041474" y="425200"/>
                  </a:lnTo>
                  <a:lnTo>
                    <a:pt x="2082821" y="404067"/>
                  </a:lnTo>
                  <a:lnTo>
                    <a:pt x="2124425" y="383444"/>
                  </a:lnTo>
                  <a:lnTo>
                    <a:pt x="2166286" y="363330"/>
                  </a:lnTo>
                  <a:lnTo>
                    <a:pt x="2208390" y="343731"/>
                  </a:lnTo>
                  <a:lnTo>
                    <a:pt x="2250728" y="324653"/>
                  </a:lnTo>
                  <a:lnTo>
                    <a:pt x="2293296" y="306096"/>
                  </a:lnTo>
                  <a:lnTo>
                    <a:pt x="2336096" y="288060"/>
                  </a:lnTo>
                  <a:lnTo>
                    <a:pt x="2379113" y="270551"/>
                  </a:lnTo>
                  <a:lnTo>
                    <a:pt x="2422334" y="253573"/>
                  </a:lnTo>
                  <a:lnTo>
                    <a:pt x="2465760" y="237127"/>
                  </a:lnTo>
                  <a:lnTo>
                    <a:pt x="2509393" y="221213"/>
                  </a:lnTo>
                  <a:lnTo>
                    <a:pt x="2553213" y="205835"/>
                  </a:lnTo>
                  <a:lnTo>
                    <a:pt x="2597213" y="190998"/>
                  </a:lnTo>
                  <a:lnTo>
                    <a:pt x="2641394" y="176703"/>
                  </a:lnTo>
                  <a:lnTo>
                    <a:pt x="2685756" y="162949"/>
                  </a:lnTo>
                  <a:lnTo>
                    <a:pt x="2730282" y="149740"/>
                  </a:lnTo>
                  <a:lnTo>
                    <a:pt x="2774959" y="137081"/>
                  </a:lnTo>
                  <a:lnTo>
                    <a:pt x="2819788" y="124971"/>
                  </a:lnTo>
                  <a:lnTo>
                    <a:pt x="2864773" y="113409"/>
                  </a:lnTo>
                  <a:lnTo>
                    <a:pt x="2909892" y="102401"/>
                  </a:lnTo>
                  <a:lnTo>
                    <a:pt x="2955136" y="91949"/>
                  </a:lnTo>
                  <a:lnTo>
                    <a:pt x="3000504" y="82053"/>
                  </a:lnTo>
                  <a:lnTo>
                    <a:pt x="3045998" y="72713"/>
                  </a:lnTo>
                  <a:lnTo>
                    <a:pt x="3091603" y="63932"/>
                  </a:lnTo>
                  <a:lnTo>
                    <a:pt x="3137305" y="55713"/>
                  </a:lnTo>
                  <a:lnTo>
                    <a:pt x="3183105" y="48055"/>
                  </a:lnTo>
                  <a:lnTo>
                    <a:pt x="3229001" y="40959"/>
                  </a:lnTo>
                  <a:lnTo>
                    <a:pt x="3274985" y="34426"/>
                  </a:lnTo>
                  <a:lnTo>
                    <a:pt x="3321039" y="28459"/>
                  </a:lnTo>
                  <a:lnTo>
                    <a:pt x="3367161" y="23057"/>
                  </a:lnTo>
                  <a:lnTo>
                    <a:pt x="3413352" y="18222"/>
                  </a:lnTo>
                  <a:lnTo>
                    <a:pt x="3459598" y="13953"/>
                  </a:lnTo>
                  <a:lnTo>
                    <a:pt x="3505885" y="10253"/>
                  </a:lnTo>
                  <a:lnTo>
                    <a:pt x="3552215" y="7121"/>
                  </a:lnTo>
                  <a:lnTo>
                    <a:pt x="3598589" y="4558"/>
                  </a:lnTo>
                  <a:lnTo>
                    <a:pt x="3644987" y="2564"/>
                  </a:lnTo>
                  <a:lnTo>
                    <a:pt x="3691401" y="1139"/>
                  </a:lnTo>
                  <a:lnTo>
                    <a:pt x="3737830" y="284"/>
                  </a:lnTo>
                  <a:lnTo>
                    <a:pt x="3784273" y="0"/>
                  </a:lnTo>
                  <a:lnTo>
                    <a:pt x="3830715" y="284"/>
                  </a:lnTo>
                  <a:lnTo>
                    <a:pt x="3877144" y="1139"/>
                  </a:lnTo>
                  <a:lnTo>
                    <a:pt x="3923558" y="2564"/>
                  </a:lnTo>
                  <a:lnTo>
                    <a:pt x="3969956" y="4558"/>
                  </a:lnTo>
                  <a:lnTo>
                    <a:pt x="4016330" y="7121"/>
                  </a:lnTo>
                  <a:lnTo>
                    <a:pt x="4062660" y="10253"/>
                  </a:lnTo>
                  <a:lnTo>
                    <a:pt x="4108947" y="13953"/>
                  </a:lnTo>
                  <a:lnTo>
                    <a:pt x="4155193" y="18222"/>
                  </a:lnTo>
                  <a:lnTo>
                    <a:pt x="4201384" y="23057"/>
                  </a:lnTo>
                  <a:lnTo>
                    <a:pt x="4247507" y="28459"/>
                  </a:lnTo>
                  <a:lnTo>
                    <a:pt x="4293560" y="34426"/>
                  </a:lnTo>
                  <a:lnTo>
                    <a:pt x="4339545" y="40959"/>
                  </a:lnTo>
                  <a:lnTo>
                    <a:pt x="4385440" y="48055"/>
                  </a:lnTo>
                  <a:lnTo>
                    <a:pt x="4431240" y="55713"/>
                  </a:lnTo>
                  <a:lnTo>
                    <a:pt x="4476942" y="63932"/>
                  </a:lnTo>
                  <a:lnTo>
                    <a:pt x="4522547" y="72713"/>
                  </a:lnTo>
                  <a:lnTo>
                    <a:pt x="4568041" y="82053"/>
                  </a:lnTo>
                  <a:lnTo>
                    <a:pt x="4613409" y="91949"/>
                  </a:lnTo>
                  <a:lnTo>
                    <a:pt x="4658653" y="102401"/>
                  </a:lnTo>
                  <a:lnTo>
                    <a:pt x="4703772" y="113409"/>
                  </a:lnTo>
                  <a:lnTo>
                    <a:pt x="4748753" y="124971"/>
                  </a:lnTo>
                  <a:lnTo>
                    <a:pt x="4793583" y="137081"/>
                  </a:lnTo>
                  <a:lnTo>
                    <a:pt x="4838262" y="149740"/>
                  </a:lnTo>
                  <a:lnTo>
                    <a:pt x="4882789" y="162949"/>
                  </a:lnTo>
                  <a:lnTo>
                    <a:pt x="4927151" y="176703"/>
                  </a:lnTo>
                  <a:lnTo>
                    <a:pt x="4971332" y="190998"/>
                  </a:lnTo>
                  <a:lnTo>
                    <a:pt x="5015332" y="205835"/>
                  </a:lnTo>
                  <a:lnTo>
                    <a:pt x="5059152" y="221213"/>
                  </a:lnTo>
                  <a:lnTo>
                    <a:pt x="5102785" y="237127"/>
                  </a:lnTo>
                  <a:lnTo>
                    <a:pt x="5146211" y="253573"/>
                  </a:lnTo>
                  <a:lnTo>
                    <a:pt x="5189432" y="270551"/>
                  </a:lnTo>
                  <a:lnTo>
                    <a:pt x="5232449" y="288060"/>
                  </a:lnTo>
                  <a:lnTo>
                    <a:pt x="5275247" y="306096"/>
                  </a:lnTo>
                  <a:lnTo>
                    <a:pt x="5317814" y="324653"/>
                  </a:lnTo>
                  <a:lnTo>
                    <a:pt x="5360151" y="343731"/>
                  </a:lnTo>
                  <a:lnTo>
                    <a:pt x="5402260" y="363330"/>
                  </a:lnTo>
                  <a:lnTo>
                    <a:pt x="5444120" y="383444"/>
                  </a:lnTo>
                  <a:lnTo>
                    <a:pt x="5485724" y="404067"/>
                  </a:lnTo>
                  <a:lnTo>
                    <a:pt x="5527072" y="425200"/>
                  </a:lnTo>
                  <a:lnTo>
                    <a:pt x="5568163" y="446842"/>
                  </a:lnTo>
                  <a:lnTo>
                    <a:pt x="5608990" y="468986"/>
                  </a:lnTo>
                  <a:lnTo>
                    <a:pt x="5649534" y="491626"/>
                  </a:lnTo>
                  <a:lnTo>
                    <a:pt x="5689794" y="514761"/>
                  </a:lnTo>
                  <a:lnTo>
                    <a:pt x="5729774" y="538393"/>
                  </a:lnTo>
                  <a:lnTo>
                    <a:pt x="5769463" y="562513"/>
                  </a:lnTo>
                  <a:lnTo>
                    <a:pt x="5808848" y="587115"/>
                  </a:lnTo>
                  <a:lnTo>
                    <a:pt x="5847927" y="612199"/>
                  </a:lnTo>
                  <a:lnTo>
                    <a:pt x="5886699" y="637764"/>
                  </a:lnTo>
                  <a:lnTo>
                    <a:pt x="5925158" y="663803"/>
                  </a:lnTo>
                  <a:lnTo>
                    <a:pt x="5963287" y="690308"/>
                  </a:lnTo>
                  <a:lnTo>
                    <a:pt x="6001087" y="717279"/>
                  </a:lnTo>
                  <a:lnTo>
                    <a:pt x="6038560" y="744716"/>
                  </a:lnTo>
                  <a:lnTo>
                    <a:pt x="6075695" y="772610"/>
                  </a:lnTo>
                  <a:lnTo>
                    <a:pt x="6112479" y="800954"/>
                  </a:lnTo>
                  <a:lnTo>
                    <a:pt x="6148910" y="829747"/>
                  </a:lnTo>
                  <a:lnTo>
                    <a:pt x="6174089" y="850155"/>
                  </a:lnTo>
                  <a:lnTo>
                    <a:pt x="6174089" y="6220403"/>
                  </a:lnTo>
                  <a:close/>
                </a:path>
              </a:pathLst>
            </a:custGeom>
            <a:solidFill>
              <a:srgbClr val="64D99A">
                <a:alpha val="447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98895" y="1998737"/>
              <a:ext cx="3903299" cy="79299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863279" y="2224143"/>
              <a:ext cx="3380201" cy="73310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41879" y="456790"/>
            <a:ext cx="1307338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740" b="1">
                <a:solidFill>
                  <a:srgbClr val="2A2A2A"/>
                </a:solidFill>
                <a:latin typeface="Times New Roman"/>
                <a:cs typeface="Times New Roman"/>
              </a:rPr>
              <a:t>TEAM </a:t>
            </a:r>
            <a:r>
              <a:rPr dirty="0" sz="8000" spc="-665" b="1">
                <a:solidFill>
                  <a:srgbClr val="2A2A2A"/>
                </a:solidFill>
                <a:latin typeface="Times New Roman"/>
                <a:cs typeface="Times New Roman"/>
              </a:rPr>
              <a:t>ALGORITHM</a:t>
            </a:r>
            <a:r>
              <a:rPr dirty="0" sz="8000" spc="-585" b="1">
                <a:solidFill>
                  <a:srgbClr val="2A2A2A"/>
                </a:solidFill>
                <a:latin typeface="Times New Roman"/>
                <a:cs typeface="Times New Roman"/>
              </a:rPr>
              <a:t> </a:t>
            </a:r>
            <a:r>
              <a:rPr dirty="0" sz="8000" spc="-515" b="1">
                <a:solidFill>
                  <a:srgbClr val="2A2A2A"/>
                </a:solidFill>
                <a:latin typeface="Times New Roman"/>
                <a:cs typeface="Times New Roman"/>
              </a:rPr>
              <a:t>UNLOCK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2828" y="1380621"/>
            <a:ext cx="9286890" cy="8906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06693" y="2424313"/>
            <a:ext cx="33375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5" b="1">
                <a:solidFill>
                  <a:srgbClr val="2A2A2A"/>
                </a:solidFill>
                <a:latin typeface="Arial"/>
                <a:cs typeface="Arial"/>
              </a:rPr>
              <a:t>JYOTIRMAY</a:t>
            </a:r>
            <a:r>
              <a:rPr dirty="0" sz="2800" spc="-114" b="1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2800" spc="-50" b="1">
                <a:solidFill>
                  <a:srgbClr val="2A2A2A"/>
                </a:solidFill>
                <a:latin typeface="Arial"/>
                <a:cs typeface="Arial"/>
              </a:rPr>
              <a:t>NAYAK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6630" y="4047766"/>
            <a:ext cx="3667760" cy="4121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500" spc="-85" b="1">
                <a:latin typeface="Arial"/>
                <a:cs typeface="Arial"/>
              </a:rPr>
              <a:t>PRAYASH</a:t>
            </a:r>
            <a:r>
              <a:rPr dirty="0" sz="2500" spc="-6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MOHAPATRA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33406" y="7150563"/>
            <a:ext cx="182372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40" b="1">
                <a:latin typeface="Arial"/>
                <a:cs typeface="Arial"/>
              </a:rPr>
              <a:t>IPSIT</a:t>
            </a:r>
            <a:r>
              <a:rPr dirty="0" sz="2300" spc="-130" b="1">
                <a:latin typeface="Arial"/>
                <a:cs typeface="Arial"/>
              </a:rPr>
              <a:t> </a:t>
            </a:r>
            <a:r>
              <a:rPr dirty="0" sz="2300" spc="-40" b="1">
                <a:latin typeface="Arial"/>
                <a:cs typeface="Arial"/>
              </a:rPr>
              <a:t>NAYAK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8212" y="5739169"/>
            <a:ext cx="3031490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50" spc="5" b="1">
                <a:latin typeface="Arial"/>
                <a:cs typeface="Arial"/>
              </a:rPr>
              <a:t>MITHILESH</a:t>
            </a:r>
            <a:r>
              <a:rPr dirty="0" sz="2450" spc="-95" b="1">
                <a:latin typeface="Arial"/>
                <a:cs typeface="Arial"/>
              </a:rPr>
              <a:t> </a:t>
            </a:r>
            <a:r>
              <a:rPr dirty="0" sz="2450" spc="5" b="1">
                <a:latin typeface="Arial"/>
                <a:cs typeface="Arial"/>
              </a:rPr>
              <a:t>MISHRA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832407" y="304621"/>
              <a:ext cx="3556635" cy="1022350"/>
            </a:xfrm>
            <a:custGeom>
              <a:avLst/>
              <a:gdLst/>
              <a:ahLst/>
              <a:cxnLst/>
              <a:rect l="l" t="t" r="r" b="b"/>
              <a:pathLst>
                <a:path w="3556634" h="1022350">
                  <a:moveTo>
                    <a:pt x="875880" y="0"/>
                  </a:moveTo>
                  <a:lnTo>
                    <a:pt x="832802" y="0"/>
                  </a:lnTo>
                  <a:lnTo>
                    <a:pt x="832802" y="43307"/>
                  </a:lnTo>
                  <a:lnTo>
                    <a:pt x="832802" y="978700"/>
                  </a:lnTo>
                  <a:lnTo>
                    <a:pt x="644702" y="978700"/>
                  </a:lnTo>
                  <a:lnTo>
                    <a:pt x="315175" y="463372"/>
                  </a:lnTo>
                  <a:lnTo>
                    <a:pt x="257022" y="372427"/>
                  </a:lnTo>
                  <a:lnTo>
                    <a:pt x="221119" y="372427"/>
                  </a:lnTo>
                  <a:lnTo>
                    <a:pt x="221119" y="978700"/>
                  </a:lnTo>
                  <a:lnTo>
                    <a:pt x="43078" y="978700"/>
                  </a:lnTo>
                  <a:lnTo>
                    <a:pt x="43078" y="43307"/>
                  </a:lnTo>
                  <a:lnTo>
                    <a:pt x="231178" y="43307"/>
                  </a:lnTo>
                  <a:lnTo>
                    <a:pt x="618858" y="651027"/>
                  </a:lnTo>
                  <a:lnTo>
                    <a:pt x="654761" y="651027"/>
                  </a:lnTo>
                  <a:lnTo>
                    <a:pt x="654761" y="558647"/>
                  </a:lnTo>
                  <a:lnTo>
                    <a:pt x="654761" y="43307"/>
                  </a:lnTo>
                  <a:lnTo>
                    <a:pt x="832802" y="43307"/>
                  </a:lnTo>
                  <a:lnTo>
                    <a:pt x="832802" y="0"/>
                  </a:lnTo>
                  <a:lnTo>
                    <a:pt x="611682" y="0"/>
                  </a:lnTo>
                  <a:lnTo>
                    <a:pt x="611682" y="558647"/>
                  </a:lnTo>
                  <a:lnTo>
                    <a:pt x="283184" y="43307"/>
                  </a:lnTo>
                  <a:lnTo>
                    <a:pt x="255587" y="0"/>
                  </a:lnTo>
                  <a:lnTo>
                    <a:pt x="0" y="0"/>
                  </a:lnTo>
                  <a:lnTo>
                    <a:pt x="0" y="1022007"/>
                  </a:lnTo>
                  <a:lnTo>
                    <a:pt x="264198" y="1022007"/>
                  </a:lnTo>
                  <a:lnTo>
                    <a:pt x="264198" y="978700"/>
                  </a:lnTo>
                  <a:lnTo>
                    <a:pt x="264198" y="463372"/>
                  </a:lnTo>
                  <a:lnTo>
                    <a:pt x="620293" y="1022007"/>
                  </a:lnTo>
                  <a:lnTo>
                    <a:pt x="875880" y="1022007"/>
                  </a:lnTo>
                  <a:lnTo>
                    <a:pt x="875880" y="978700"/>
                  </a:lnTo>
                  <a:lnTo>
                    <a:pt x="875880" y="43307"/>
                  </a:lnTo>
                  <a:lnTo>
                    <a:pt x="875880" y="0"/>
                  </a:lnTo>
                  <a:close/>
                </a:path>
                <a:path w="3556634" h="1022350">
                  <a:moveTo>
                    <a:pt x="1730209" y="279"/>
                  </a:moveTo>
                  <a:lnTo>
                    <a:pt x="1684274" y="279"/>
                  </a:lnTo>
                  <a:lnTo>
                    <a:pt x="1684274" y="43573"/>
                  </a:lnTo>
                  <a:lnTo>
                    <a:pt x="1684274" y="196367"/>
                  </a:lnTo>
                  <a:lnTo>
                    <a:pt x="1453095" y="196367"/>
                  </a:lnTo>
                  <a:lnTo>
                    <a:pt x="1453095" y="239661"/>
                  </a:lnTo>
                  <a:lnTo>
                    <a:pt x="1453095" y="978217"/>
                  </a:lnTo>
                  <a:lnTo>
                    <a:pt x="1273606" y="978217"/>
                  </a:lnTo>
                  <a:lnTo>
                    <a:pt x="1273606" y="239661"/>
                  </a:lnTo>
                  <a:lnTo>
                    <a:pt x="1273606" y="196367"/>
                  </a:lnTo>
                  <a:lnTo>
                    <a:pt x="1042441" y="196367"/>
                  </a:lnTo>
                  <a:lnTo>
                    <a:pt x="1042441" y="43573"/>
                  </a:lnTo>
                  <a:lnTo>
                    <a:pt x="1684274" y="43573"/>
                  </a:lnTo>
                  <a:lnTo>
                    <a:pt x="1684274" y="279"/>
                  </a:lnTo>
                  <a:lnTo>
                    <a:pt x="1002233" y="279"/>
                  </a:lnTo>
                  <a:lnTo>
                    <a:pt x="1002233" y="43573"/>
                  </a:lnTo>
                  <a:lnTo>
                    <a:pt x="1002233" y="196367"/>
                  </a:lnTo>
                  <a:lnTo>
                    <a:pt x="1002233" y="239661"/>
                  </a:lnTo>
                  <a:lnTo>
                    <a:pt x="1233411" y="239661"/>
                  </a:lnTo>
                  <a:lnTo>
                    <a:pt x="1233411" y="978217"/>
                  </a:lnTo>
                  <a:lnTo>
                    <a:pt x="1233411" y="1021511"/>
                  </a:lnTo>
                  <a:lnTo>
                    <a:pt x="1497647" y="1021511"/>
                  </a:lnTo>
                  <a:lnTo>
                    <a:pt x="1497647" y="978217"/>
                  </a:lnTo>
                  <a:lnTo>
                    <a:pt x="1498358" y="978217"/>
                  </a:lnTo>
                  <a:lnTo>
                    <a:pt x="1498358" y="239661"/>
                  </a:lnTo>
                  <a:lnTo>
                    <a:pt x="1730209" y="239661"/>
                  </a:lnTo>
                  <a:lnTo>
                    <a:pt x="1730209" y="196367"/>
                  </a:lnTo>
                  <a:lnTo>
                    <a:pt x="1730209" y="43573"/>
                  </a:lnTo>
                  <a:lnTo>
                    <a:pt x="1730209" y="279"/>
                  </a:lnTo>
                  <a:close/>
                </a:path>
                <a:path w="3556634" h="1022350">
                  <a:moveTo>
                    <a:pt x="3556635" y="0"/>
                  </a:moveTo>
                  <a:lnTo>
                    <a:pt x="3513556" y="0"/>
                  </a:lnTo>
                  <a:lnTo>
                    <a:pt x="3513556" y="43307"/>
                  </a:lnTo>
                  <a:lnTo>
                    <a:pt x="3513556" y="978700"/>
                  </a:lnTo>
                  <a:lnTo>
                    <a:pt x="3325457" y="978700"/>
                  </a:lnTo>
                  <a:lnTo>
                    <a:pt x="2995930" y="463372"/>
                  </a:lnTo>
                  <a:lnTo>
                    <a:pt x="2937776" y="372427"/>
                  </a:lnTo>
                  <a:lnTo>
                    <a:pt x="2901873" y="372427"/>
                  </a:lnTo>
                  <a:lnTo>
                    <a:pt x="2901873" y="978700"/>
                  </a:lnTo>
                  <a:lnTo>
                    <a:pt x="2723832" y="978700"/>
                  </a:lnTo>
                  <a:lnTo>
                    <a:pt x="2723832" y="43307"/>
                  </a:lnTo>
                  <a:lnTo>
                    <a:pt x="2911932" y="43307"/>
                  </a:lnTo>
                  <a:lnTo>
                    <a:pt x="3299612" y="651027"/>
                  </a:lnTo>
                  <a:lnTo>
                    <a:pt x="3335502" y="651027"/>
                  </a:lnTo>
                  <a:lnTo>
                    <a:pt x="3335502" y="558647"/>
                  </a:lnTo>
                  <a:lnTo>
                    <a:pt x="3335502" y="43307"/>
                  </a:lnTo>
                  <a:lnTo>
                    <a:pt x="3513556" y="43307"/>
                  </a:lnTo>
                  <a:lnTo>
                    <a:pt x="3513556" y="0"/>
                  </a:lnTo>
                  <a:lnTo>
                    <a:pt x="3292437" y="0"/>
                  </a:lnTo>
                  <a:lnTo>
                    <a:pt x="3292437" y="558647"/>
                  </a:lnTo>
                  <a:lnTo>
                    <a:pt x="2963938" y="43307"/>
                  </a:lnTo>
                  <a:lnTo>
                    <a:pt x="2936341" y="0"/>
                  </a:lnTo>
                  <a:lnTo>
                    <a:pt x="2680754" y="0"/>
                  </a:lnTo>
                  <a:lnTo>
                    <a:pt x="2680754" y="1022007"/>
                  </a:lnTo>
                  <a:lnTo>
                    <a:pt x="2944952" y="1022007"/>
                  </a:lnTo>
                  <a:lnTo>
                    <a:pt x="2944952" y="978700"/>
                  </a:lnTo>
                  <a:lnTo>
                    <a:pt x="2944952" y="463372"/>
                  </a:lnTo>
                  <a:lnTo>
                    <a:pt x="3301047" y="1022007"/>
                  </a:lnTo>
                  <a:lnTo>
                    <a:pt x="3556635" y="1022007"/>
                  </a:lnTo>
                  <a:lnTo>
                    <a:pt x="3556635" y="978700"/>
                  </a:lnTo>
                  <a:lnTo>
                    <a:pt x="3556635" y="43307"/>
                  </a:lnTo>
                  <a:lnTo>
                    <a:pt x="3556635" y="0"/>
                  </a:lnTo>
                  <a:close/>
                </a:path>
              </a:pathLst>
            </a:custGeom>
            <a:solidFill>
              <a:srgbClr val="F105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515399" y="280082"/>
              <a:ext cx="1552165" cy="10494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36151" y="358012"/>
              <a:ext cx="266065" cy="193675"/>
            </a:xfrm>
            <a:custGeom>
              <a:avLst/>
              <a:gdLst/>
              <a:ahLst/>
              <a:cxnLst/>
              <a:rect l="l" t="t" r="r" b="b"/>
              <a:pathLst>
                <a:path w="266065" h="193675">
                  <a:moveTo>
                    <a:pt x="106299" y="167220"/>
                  </a:moveTo>
                  <a:lnTo>
                    <a:pt x="27305" y="127050"/>
                  </a:lnTo>
                  <a:lnTo>
                    <a:pt x="19875" y="125590"/>
                  </a:lnTo>
                  <a:lnTo>
                    <a:pt x="13119" y="127228"/>
                  </a:lnTo>
                  <a:lnTo>
                    <a:pt x="7721" y="131318"/>
                  </a:lnTo>
                  <a:lnTo>
                    <a:pt x="4330" y="137160"/>
                  </a:lnTo>
                  <a:lnTo>
                    <a:pt x="1460" y="144373"/>
                  </a:lnTo>
                  <a:lnTo>
                    <a:pt x="0" y="151841"/>
                  </a:lnTo>
                  <a:lnTo>
                    <a:pt x="1638" y="158635"/>
                  </a:lnTo>
                  <a:lnTo>
                    <a:pt x="5702" y="164071"/>
                  </a:lnTo>
                  <a:lnTo>
                    <a:pt x="11506" y="167474"/>
                  </a:lnTo>
                  <a:lnTo>
                    <a:pt x="78994" y="192011"/>
                  </a:lnTo>
                  <a:lnTo>
                    <a:pt x="86423" y="193471"/>
                  </a:lnTo>
                  <a:lnTo>
                    <a:pt x="93167" y="191833"/>
                  </a:lnTo>
                  <a:lnTo>
                    <a:pt x="98577" y="187744"/>
                  </a:lnTo>
                  <a:lnTo>
                    <a:pt x="101968" y="181902"/>
                  </a:lnTo>
                  <a:lnTo>
                    <a:pt x="104838" y="174688"/>
                  </a:lnTo>
                  <a:lnTo>
                    <a:pt x="106299" y="167220"/>
                  </a:lnTo>
                  <a:close/>
                </a:path>
                <a:path w="266065" h="193675">
                  <a:moveTo>
                    <a:pt x="265671" y="41643"/>
                  </a:moveTo>
                  <a:lnTo>
                    <a:pt x="186677" y="1473"/>
                  </a:lnTo>
                  <a:lnTo>
                    <a:pt x="179260" y="0"/>
                  </a:lnTo>
                  <a:lnTo>
                    <a:pt x="172504" y="1651"/>
                  </a:lnTo>
                  <a:lnTo>
                    <a:pt x="167093" y="5727"/>
                  </a:lnTo>
                  <a:lnTo>
                    <a:pt x="163703" y="11569"/>
                  </a:lnTo>
                  <a:lnTo>
                    <a:pt x="160832" y="18796"/>
                  </a:lnTo>
                  <a:lnTo>
                    <a:pt x="159385" y="26250"/>
                  </a:lnTo>
                  <a:lnTo>
                    <a:pt x="161010" y="33045"/>
                  </a:lnTo>
                  <a:lnTo>
                    <a:pt x="165074" y="38481"/>
                  </a:lnTo>
                  <a:lnTo>
                    <a:pt x="170891" y="41884"/>
                  </a:lnTo>
                  <a:lnTo>
                    <a:pt x="238379" y="66421"/>
                  </a:lnTo>
                  <a:lnTo>
                    <a:pt x="244995" y="67894"/>
                  </a:lnTo>
                  <a:lnTo>
                    <a:pt x="251472" y="66243"/>
                  </a:lnTo>
                  <a:lnTo>
                    <a:pt x="257149" y="62166"/>
                  </a:lnTo>
                  <a:lnTo>
                    <a:pt x="261353" y="56324"/>
                  </a:lnTo>
                  <a:lnTo>
                    <a:pt x="264223" y="49098"/>
                  </a:lnTo>
                  <a:lnTo>
                    <a:pt x="265671" y="41643"/>
                  </a:lnTo>
                  <a:close/>
                </a:path>
              </a:pathLst>
            </a:custGeom>
            <a:solidFill>
              <a:srgbClr val="F105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95951" y="378217"/>
              <a:ext cx="106298" cy="67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85525" y="386540"/>
              <a:ext cx="80654" cy="1003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48207" y="345045"/>
              <a:ext cx="1637664" cy="942975"/>
            </a:xfrm>
            <a:custGeom>
              <a:avLst/>
              <a:gdLst/>
              <a:ahLst/>
              <a:cxnLst/>
              <a:rect l="l" t="t" r="r" b="b"/>
              <a:pathLst>
                <a:path w="1637665" h="942975">
                  <a:moveTo>
                    <a:pt x="290042" y="106819"/>
                  </a:moveTo>
                  <a:lnTo>
                    <a:pt x="231178" y="98374"/>
                  </a:lnTo>
                  <a:lnTo>
                    <a:pt x="231178" y="127025"/>
                  </a:lnTo>
                  <a:lnTo>
                    <a:pt x="189534" y="168884"/>
                  </a:lnTo>
                  <a:lnTo>
                    <a:pt x="199580" y="226631"/>
                  </a:lnTo>
                  <a:lnTo>
                    <a:pt x="147891" y="199199"/>
                  </a:lnTo>
                  <a:lnTo>
                    <a:pt x="93332" y="226631"/>
                  </a:lnTo>
                  <a:lnTo>
                    <a:pt x="103378" y="168884"/>
                  </a:lnTo>
                  <a:lnTo>
                    <a:pt x="61734" y="127025"/>
                  </a:lnTo>
                  <a:lnTo>
                    <a:pt x="120611" y="118364"/>
                  </a:lnTo>
                  <a:lnTo>
                    <a:pt x="146456" y="64960"/>
                  </a:lnTo>
                  <a:lnTo>
                    <a:pt x="172300" y="118364"/>
                  </a:lnTo>
                  <a:lnTo>
                    <a:pt x="231178" y="127025"/>
                  </a:lnTo>
                  <a:lnTo>
                    <a:pt x="231178" y="98374"/>
                  </a:lnTo>
                  <a:lnTo>
                    <a:pt x="189534" y="92379"/>
                  </a:lnTo>
                  <a:lnTo>
                    <a:pt x="176314" y="64960"/>
                  </a:lnTo>
                  <a:lnTo>
                    <a:pt x="145021" y="0"/>
                  </a:lnTo>
                  <a:lnTo>
                    <a:pt x="100507" y="92379"/>
                  </a:lnTo>
                  <a:lnTo>
                    <a:pt x="0" y="106819"/>
                  </a:lnTo>
                  <a:lnTo>
                    <a:pt x="73228" y="178993"/>
                  </a:lnTo>
                  <a:lnTo>
                    <a:pt x="55994" y="280035"/>
                  </a:lnTo>
                  <a:lnTo>
                    <a:pt x="146456" y="232410"/>
                  </a:lnTo>
                  <a:lnTo>
                    <a:pt x="236918" y="280035"/>
                  </a:lnTo>
                  <a:lnTo>
                    <a:pt x="227444" y="232410"/>
                  </a:lnTo>
                  <a:lnTo>
                    <a:pt x="226288" y="226631"/>
                  </a:lnTo>
                  <a:lnTo>
                    <a:pt x="216814" y="178993"/>
                  </a:lnTo>
                  <a:lnTo>
                    <a:pt x="290042" y="106819"/>
                  </a:lnTo>
                  <a:close/>
                </a:path>
                <a:path w="1637665" h="942975">
                  <a:moveTo>
                    <a:pt x="779665" y="381088"/>
                  </a:moveTo>
                  <a:lnTo>
                    <a:pt x="722236" y="295922"/>
                  </a:lnTo>
                  <a:lnTo>
                    <a:pt x="756691" y="199199"/>
                  </a:lnTo>
                  <a:lnTo>
                    <a:pt x="659053" y="229514"/>
                  </a:lnTo>
                  <a:lnTo>
                    <a:pt x="607364" y="189103"/>
                  </a:lnTo>
                  <a:lnTo>
                    <a:pt x="598754" y="274269"/>
                  </a:lnTo>
                  <a:lnTo>
                    <a:pt x="604494" y="280035"/>
                  </a:lnTo>
                  <a:lnTo>
                    <a:pt x="605929" y="285813"/>
                  </a:lnTo>
                  <a:lnTo>
                    <a:pt x="605929" y="226631"/>
                  </a:lnTo>
                  <a:lnTo>
                    <a:pt x="651878" y="262712"/>
                  </a:lnTo>
                  <a:lnTo>
                    <a:pt x="707872" y="245389"/>
                  </a:lnTo>
                  <a:lnTo>
                    <a:pt x="687781" y="301688"/>
                  </a:lnTo>
                  <a:lnTo>
                    <a:pt x="722236" y="349326"/>
                  </a:lnTo>
                  <a:lnTo>
                    <a:pt x="663371" y="347878"/>
                  </a:lnTo>
                  <a:lnTo>
                    <a:pt x="628904" y="395516"/>
                  </a:lnTo>
                  <a:lnTo>
                    <a:pt x="613105" y="339217"/>
                  </a:lnTo>
                  <a:lnTo>
                    <a:pt x="604494" y="336334"/>
                  </a:lnTo>
                  <a:lnTo>
                    <a:pt x="600367" y="362318"/>
                  </a:lnTo>
                  <a:lnTo>
                    <a:pt x="598639" y="375310"/>
                  </a:lnTo>
                  <a:lnTo>
                    <a:pt x="597319" y="388302"/>
                  </a:lnTo>
                  <a:lnTo>
                    <a:pt x="617423" y="460476"/>
                  </a:lnTo>
                  <a:lnTo>
                    <a:pt x="677722" y="378193"/>
                  </a:lnTo>
                  <a:lnTo>
                    <a:pt x="779665" y="381088"/>
                  </a:lnTo>
                  <a:close/>
                </a:path>
                <a:path w="1637665" h="942975">
                  <a:moveTo>
                    <a:pt x="827049" y="864654"/>
                  </a:moveTo>
                  <a:lnTo>
                    <a:pt x="825030" y="861771"/>
                  </a:lnTo>
                  <a:lnTo>
                    <a:pt x="804722" y="832904"/>
                  </a:lnTo>
                  <a:lnTo>
                    <a:pt x="768184" y="780935"/>
                  </a:lnTo>
                  <a:lnTo>
                    <a:pt x="786701" y="728967"/>
                  </a:lnTo>
                  <a:lnTo>
                    <a:pt x="791845" y="714540"/>
                  </a:lnTo>
                  <a:lnTo>
                    <a:pt x="802640" y="684225"/>
                  </a:lnTo>
                  <a:lnTo>
                    <a:pt x="766749" y="695375"/>
                  </a:lnTo>
                  <a:lnTo>
                    <a:pt x="766749" y="832904"/>
                  </a:lnTo>
                  <a:lnTo>
                    <a:pt x="707872" y="831456"/>
                  </a:lnTo>
                  <a:lnTo>
                    <a:pt x="673417" y="879094"/>
                  </a:lnTo>
                  <a:lnTo>
                    <a:pt x="657618" y="822794"/>
                  </a:lnTo>
                  <a:lnTo>
                    <a:pt x="601624" y="804037"/>
                  </a:lnTo>
                  <a:lnTo>
                    <a:pt x="650443" y="769391"/>
                  </a:lnTo>
                  <a:lnTo>
                    <a:pt x="650443" y="710209"/>
                  </a:lnTo>
                  <a:lnTo>
                    <a:pt x="696391" y="746290"/>
                  </a:lnTo>
                  <a:lnTo>
                    <a:pt x="752386" y="728967"/>
                  </a:lnTo>
                  <a:lnTo>
                    <a:pt x="732282" y="785266"/>
                  </a:lnTo>
                  <a:lnTo>
                    <a:pt x="766749" y="832904"/>
                  </a:lnTo>
                  <a:lnTo>
                    <a:pt x="766749" y="695375"/>
                  </a:lnTo>
                  <a:lnTo>
                    <a:pt x="705002" y="714540"/>
                  </a:lnTo>
                  <a:lnTo>
                    <a:pt x="699528" y="710209"/>
                  </a:lnTo>
                  <a:lnTo>
                    <a:pt x="624598" y="651014"/>
                  </a:lnTo>
                  <a:lnTo>
                    <a:pt x="623163" y="753503"/>
                  </a:lnTo>
                  <a:lnTo>
                    <a:pt x="538441" y="811250"/>
                  </a:lnTo>
                  <a:lnTo>
                    <a:pt x="634644" y="844448"/>
                  </a:lnTo>
                  <a:lnTo>
                    <a:pt x="663371" y="942606"/>
                  </a:lnTo>
                  <a:lnTo>
                    <a:pt x="711873" y="879094"/>
                  </a:lnTo>
                  <a:lnTo>
                    <a:pt x="725106" y="861771"/>
                  </a:lnTo>
                  <a:lnTo>
                    <a:pt x="827049" y="864654"/>
                  </a:lnTo>
                  <a:close/>
                </a:path>
                <a:path w="1637665" h="942975">
                  <a:moveTo>
                    <a:pt x="858647" y="622147"/>
                  </a:moveTo>
                  <a:lnTo>
                    <a:pt x="857211" y="617816"/>
                  </a:lnTo>
                  <a:lnTo>
                    <a:pt x="855776" y="612051"/>
                  </a:lnTo>
                  <a:lnTo>
                    <a:pt x="855776" y="606272"/>
                  </a:lnTo>
                  <a:lnTo>
                    <a:pt x="856373" y="590029"/>
                  </a:lnTo>
                  <a:lnTo>
                    <a:pt x="855776" y="538429"/>
                  </a:lnTo>
                  <a:lnTo>
                    <a:pt x="837107" y="548525"/>
                  </a:lnTo>
                  <a:lnTo>
                    <a:pt x="831367" y="607720"/>
                  </a:lnTo>
                  <a:lnTo>
                    <a:pt x="788289" y="567296"/>
                  </a:lnTo>
                  <a:lnTo>
                    <a:pt x="730846" y="580288"/>
                  </a:lnTo>
                  <a:lnTo>
                    <a:pt x="755256" y="526884"/>
                  </a:lnTo>
                  <a:lnTo>
                    <a:pt x="725106" y="476351"/>
                  </a:lnTo>
                  <a:lnTo>
                    <a:pt x="783983" y="483577"/>
                  </a:lnTo>
                  <a:lnTo>
                    <a:pt x="822744" y="438823"/>
                  </a:lnTo>
                  <a:lnTo>
                    <a:pt x="834237" y="496570"/>
                  </a:lnTo>
                  <a:lnTo>
                    <a:pt x="855776" y="506666"/>
                  </a:lnTo>
                  <a:lnTo>
                    <a:pt x="855776" y="499452"/>
                  </a:lnTo>
                  <a:lnTo>
                    <a:pt x="851547" y="476288"/>
                  </a:lnTo>
                  <a:lnTo>
                    <a:pt x="851827" y="469684"/>
                  </a:lnTo>
                  <a:lnTo>
                    <a:pt x="853706" y="463880"/>
                  </a:lnTo>
                  <a:lnTo>
                    <a:pt x="857211" y="459028"/>
                  </a:lnTo>
                  <a:lnTo>
                    <a:pt x="841413" y="375310"/>
                  </a:lnTo>
                  <a:lnTo>
                    <a:pt x="773925" y="451815"/>
                  </a:lnTo>
                  <a:lnTo>
                    <a:pt x="671982" y="438823"/>
                  </a:lnTo>
                  <a:lnTo>
                    <a:pt x="723671" y="526884"/>
                  </a:lnTo>
                  <a:lnTo>
                    <a:pt x="680593" y="619264"/>
                  </a:lnTo>
                  <a:lnTo>
                    <a:pt x="779665" y="597611"/>
                  </a:lnTo>
                  <a:lnTo>
                    <a:pt x="854341" y="668337"/>
                  </a:lnTo>
                  <a:lnTo>
                    <a:pt x="858647" y="622147"/>
                  </a:lnTo>
                  <a:close/>
                </a:path>
                <a:path w="1637665" h="942975">
                  <a:moveTo>
                    <a:pt x="1116495" y="101904"/>
                  </a:moveTo>
                  <a:lnTo>
                    <a:pt x="1094130" y="25984"/>
                  </a:lnTo>
                  <a:lnTo>
                    <a:pt x="1079182" y="13601"/>
                  </a:lnTo>
                  <a:lnTo>
                    <a:pt x="1072591" y="14439"/>
                  </a:lnTo>
                  <a:lnTo>
                    <a:pt x="1065403" y="17322"/>
                  </a:lnTo>
                  <a:lnTo>
                    <a:pt x="1058964" y="20701"/>
                  </a:lnTo>
                  <a:lnTo>
                    <a:pt x="1054823" y="25984"/>
                  </a:lnTo>
                  <a:lnTo>
                    <a:pt x="1053084" y="32346"/>
                  </a:lnTo>
                  <a:lnTo>
                    <a:pt x="1053922" y="38976"/>
                  </a:lnTo>
                  <a:lnTo>
                    <a:pt x="1075461" y="108267"/>
                  </a:lnTo>
                  <a:lnTo>
                    <a:pt x="1078826" y="114731"/>
                  </a:lnTo>
                  <a:lnTo>
                    <a:pt x="1084072" y="118910"/>
                  </a:lnTo>
                  <a:lnTo>
                    <a:pt x="1090396" y="120650"/>
                  </a:lnTo>
                  <a:lnTo>
                    <a:pt x="1097000" y="119811"/>
                  </a:lnTo>
                  <a:lnTo>
                    <a:pt x="1104176" y="116928"/>
                  </a:lnTo>
                  <a:lnTo>
                    <a:pt x="1110615" y="113538"/>
                  </a:lnTo>
                  <a:lnTo>
                    <a:pt x="1114767" y="108267"/>
                  </a:lnTo>
                  <a:lnTo>
                    <a:pt x="1116495" y="101904"/>
                  </a:lnTo>
                  <a:close/>
                </a:path>
                <a:path w="1637665" h="942975">
                  <a:moveTo>
                    <a:pt x="1338465" y="416293"/>
                  </a:moveTo>
                  <a:lnTo>
                    <a:pt x="1314373" y="395274"/>
                  </a:lnTo>
                  <a:lnTo>
                    <a:pt x="1307884" y="396417"/>
                  </a:lnTo>
                  <a:lnTo>
                    <a:pt x="1302207" y="400011"/>
                  </a:lnTo>
                  <a:lnTo>
                    <a:pt x="1298016" y="405625"/>
                  </a:lnTo>
                  <a:lnTo>
                    <a:pt x="1266431" y="470585"/>
                  </a:lnTo>
                  <a:lnTo>
                    <a:pt x="1264539" y="477240"/>
                  </a:lnTo>
                  <a:lnTo>
                    <a:pt x="1265351" y="483755"/>
                  </a:lnTo>
                  <a:lnTo>
                    <a:pt x="1268857" y="489458"/>
                  </a:lnTo>
                  <a:lnTo>
                    <a:pt x="1275041" y="493674"/>
                  </a:lnTo>
                  <a:lnTo>
                    <a:pt x="1282217" y="496570"/>
                  </a:lnTo>
                  <a:lnTo>
                    <a:pt x="1288846" y="498259"/>
                  </a:lnTo>
                  <a:lnTo>
                    <a:pt x="1295323" y="497103"/>
                  </a:lnTo>
                  <a:lnTo>
                    <a:pt x="1301000" y="493522"/>
                  </a:lnTo>
                  <a:lnTo>
                    <a:pt x="1305191" y="487908"/>
                  </a:lnTo>
                  <a:lnTo>
                    <a:pt x="1336789" y="422948"/>
                  </a:lnTo>
                  <a:lnTo>
                    <a:pt x="1338465" y="416293"/>
                  </a:lnTo>
                  <a:close/>
                </a:path>
                <a:path w="1637665" h="942975">
                  <a:moveTo>
                    <a:pt x="1349959" y="849337"/>
                  </a:moveTo>
                  <a:lnTo>
                    <a:pt x="1325854" y="828319"/>
                  </a:lnTo>
                  <a:lnTo>
                    <a:pt x="1319377" y="829475"/>
                  </a:lnTo>
                  <a:lnTo>
                    <a:pt x="1313700" y="833056"/>
                  </a:lnTo>
                  <a:lnTo>
                    <a:pt x="1309509" y="838669"/>
                  </a:lnTo>
                  <a:lnTo>
                    <a:pt x="1277912" y="903630"/>
                  </a:lnTo>
                  <a:lnTo>
                    <a:pt x="1276032" y="910488"/>
                  </a:lnTo>
                  <a:lnTo>
                    <a:pt x="1276832" y="917346"/>
                  </a:lnTo>
                  <a:lnTo>
                    <a:pt x="1280337" y="923124"/>
                  </a:lnTo>
                  <a:lnTo>
                    <a:pt x="1286535" y="926731"/>
                  </a:lnTo>
                  <a:lnTo>
                    <a:pt x="1293710" y="929614"/>
                  </a:lnTo>
                  <a:lnTo>
                    <a:pt x="1300327" y="931303"/>
                  </a:lnTo>
                  <a:lnTo>
                    <a:pt x="1306817" y="930160"/>
                  </a:lnTo>
                  <a:lnTo>
                    <a:pt x="1312481" y="926566"/>
                  </a:lnTo>
                  <a:lnTo>
                    <a:pt x="1316685" y="920953"/>
                  </a:lnTo>
                  <a:lnTo>
                    <a:pt x="1348270" y="855992"/>
                  </a:lnTo>
                  <a:lnTo>
                    <a:pt x="1349959" y="849337"/>
                  </a:lnTo>
                  <a:close/>
                </a:path>
                <a:path w="1637665" h="942975">
                  <a:moveTo>
                    <a:pt x="1358138" y="693064"/>
                  </a:moveTo>
                  <a:lnTo>
                    <a:pt x="1338046" y="669429"/>
                  </a:lnTo>
                  <a:lnTo>
                    <a:pt x="1331328" y="670280"/>
                  </a:lnTo>
                  <a:lnTo>
                    <a:pt x="1325295" y="674116"/>
                  </a:lnTo>
                  <a:lnTo>
                    <a:pt x="1272171" y="723188"/>
                  </a:lnTo>
                  <a:lnTo>
                    <a:pt x="1267904" y="728446"/>
                  </a:lnTo>
                  <a:lnTo>
                    <a:pt x="1266063" y="734923"/>
                  </a:lnTo>
                  <a:lnTo>
                    <a:pt x="1266926" y="741667"/>
                  </a:lnTo>
                  <a:lnTo>
                    <a:pt x="1270736" y="747737"/>
                  </a:lnTo>
                  <a:lnTo>
                    <a:pt x="1275041" y="753503"/>
                  </a:lnTo>
                  <a:lnTo>
                    <a:pt x="1280274" y="757796"/>
                  </a:lnTo>
                  <a:lnTo>
                    <a:pt x="1286713" y="759637"/>
                  </a:lnTo>
                  <a:lnTo>
                    <a:pt x="1293418" y="758786"/>
                  </a:lnTo>
                  <a:lnTo>
                    <a:pt x="1299451" y="754951"/>
                  </a:lnTo>
                  <a:lnTo>
                    <a:pt x="1352575" y="705878"/>
                  </a:lnTo>
                  <a:lnTo>
                    <a:pt x="1356639" y="699808"/>
                  </a:lnTo>
                  <a:lnTo>
                    <a:pt x="1358138" y="693064"/>
                  </a:lnTo>
                  <a:close/>
                </a:path>
                <a:path w="1637665" h="942975">
                  <a:moveTo>
                    <a:pt x="1366761" y="261099"/>
                  </a:moveTo>
                  <a:lnTo>
                    <a:pt x="1346657" y="236372"/>
                  </a:lnTo>
                  <a:lnTo>
                    <a:pt x="1339951" y="237236"/>
                  </a:lnTo>
                  <a:lnTo>
                    <a:pt x="1333919" y="241071"/>
                  </a:lnTo>
                  <a:lnTo>
                    <a:pt x="1280782" y="290144"/>
                  </a:lnTo>
                  <a:lnTo>
                    <a:pt x="1276527" y="295402"/>
                  </a:lnTo>
                  <a:lnTo>
                    <a:pt x="1274686" y="301866"/>
                  </a:lnTo>
                  <a:lnTo>
                    <a:pt x="1275537" y="308622"/>
                  </a:lnTo>
                  <a:lnTo>
                    <a:pt x="1279347" y="314680"/>
                  </a:lnTo>
                  <a:lnTo>
                    <a:pt x="1283652" y="320459"/>
                  </a:lnTo>
                  <a:lnTo>
                    <a:pt x="1288884" y="324739"/>
                  </a:lnTo>
                  <a:lnTo>
                    <a:pt x="1295323" y="326593"/>
                  </a:lnTo>
                  <a:lnTo>
                    <a:pt x="1302029" y="325729"/>
                  </a:lnTo>
                  <a:lnTo>
                    <a:pt x="1308061" y="321906"/>
                  </a:lnTo>
                  <a:lnTo>
                    <a:pt x="1361198" y="272821"/>
                  </a:lnTo>
                  <a:lnTo>
                    <a:pt x="1365250" y="267563"/>
                  </a:lnTo>
                  <a:lnTo>
                    <a:pt x="1366761" y="261099"/>
                  </a:lnTo>
                  <a:close/>
                </a:path>
                <a:path w="1637665" h="942975">
                  <a:moveTo>
                    <a:pt x="1371269" y="626237"/>
                  </a:moveTo>
                  <a:lnTo>
                    <a:pt x="1292275" y="586066"/>
                  </a:lnTo>
                  <a:lnTo>
                    <a:pt x="1284846" y="584593"/>
                  </a:lnTo>
                  <a:lnTo>
                    <a:pt x="1278089" y="586244"/>
                  </a:lnTo>
                  <a:lnTo>
                    <a:pt x="1272692" y="590321"/>
                  </a:lnTo>
                  <a:lnTo>
                    <a:pt x="1269301" y="596163"/>
                  </a:lnTo>
                  <a:lnTo>
                    <a:pt x="1266431" y="603389"/>
                  </a:lnTo>
                  <a:lnTo>
                    <a:pt x="1264970" y="610844"/>
                  </a:lnTo>
                  <a:lnTo>
                    <a:pt x="1266609" y="617639"/>
                  </a:lnTo>
                  <a:lnTo>
                    <a:pt x="1270673" y="623074"/>
                  </a:lnTo>
                  <a:lnTo>
                    <a:pt x="1276477" y="626478"/>
                  </a:lnTo>
                  <a:lnTo>
                    <a:pt x="1343964" y="651014"/>
                  </a:lnTo>
                  <a:lnTo>
                    <a:pt x="1350581" y="651675"/>
                  </a:lnTo>
                  <a:lnTo>
                    <a:pt x="1357071" y="649757"/>
                  </a:lnTo>
                  <a:lnTo>
                    <a:pt x="1362748" y="645947"/>
                  </a:lnTo>
                  <a:lnTo>
                    <a:pt x="1366939" y="640918"/>
                  </a:lnTo>
                  <a:lnTo>
                    <a:pt x="1369809" y="633691"/>
                  </a:lnTo>
                  <a:lnTo>
                    <a:pt x="1371269" y="626237"/>
                  </a:lnTo>
                  <a:close/>
                </a:path>
                <a:path w="1637665" h="942975">
                  <a:moveTo>
                    <a:pt x="1405102" y="558050"/>
                  </a:moveTo>
                  <a:lnTo>
                    <a:pt x="1382737" y="482130"/>
                  </a:lnTo>
                  <a:lnTo>
                    <a:pt x="1367790" y="469747"/>
                  </a:lnTo>
                  <a:lnTo>
                    <a:pt x="1361198" y="470585"/>
                  </a:lnTo>
                  <a:lnTo>
                    <a:pt x="1354010" y="473468"/>
                  </a:lnTo>
                  <a:lnTo>
                    <a:pt x="1347571" y="476846"/>
                  </a:lnTo>
                  <a:lnTo>
                    <a:pt x="1343431" y="482130"/>
                  </a:lnTo>
                  <a:lnTo>
                    <a:pt x="1341704" y="488492"/>
                  </a:lnTo>
                  <a:lnTo>
                    <a:pt x="1342529" y="495122"/>
                  </a:lnTo>
                  <a:lnTo>
                    <a:pt x="1364068" y="564413"/>
                  </a:lnTo>
                  <a:lnTo>
                    <a:pt x="1367434" y="570877"/>
                  </a:lnTo>
                  <a:lnTo>
                    <a:pt x="1372679" y="575056"/>
                  </a:lnTo>
                  <a:lnTo>
                    <a:pt x="1379004" y="576795"/>
                  </a:lnTo>
                  <a:lnTo>
                    <a:pt x="1385608" y="575957"/>
                  </a:lnTo>
                  <a:lnTo>
                    <a:pt x="1392783" y="573074"/>
                  </a:lnTo>
                  <a:lnTo>
                    <a:pt x="1399222" y="569683"/>
                  </a:lnTo>
                  <a:lnTo>
                    <a:pt x="1403375" y="564413"/>
                  </a:lnTo>
                  <a:lnTo>
                    <a:pt x="1405102" y="558050"/>
                  </a:lnTo>
                  <a:close/>
                </a:path>
                <a:path w="1637665" h="942975">
                  <a:moveTo>
                    <a:pt x="1415148" y="830872"/>
                  </a:moveTo>
                  <a:lnTo>
                    <a:pt x="1392783" y="754951"/>
                  </a:lnTo>
                  <a:lnTo>
                    <a:pt x="1377835" y="742569"/>
                  </a:lnTo>
                  <a:lnTo>
                    <a:pt x="1371244" y="743407"/>
                  </a:lnTo>
                  <a:lnTo>
                    <a:pt x="1364068" y="746290"/>
                  </a:lnTo>
                  <a:lnTo>
                    <a:pt x="1357630" y="749668"/>
                  </a:lnTo>
                  <a:lnTo>
                    <a:pt x="1353477" y="754951"/>
                  </a:lnTo>
                  <a:lnTo>
                    <a:pt x="1351749" y="761314"/>
                  </a:lnTo>
                  <a:lnTo>
                    <a:pt x="1352575" y="767943"/>
                  </a:lnTo>
                  <a:lnTo>
                    <a:pt x="1374114" y="837234"/>
                  </a:lnTo>
                  <a:lnTo>
                    <a:pt x="1377480" y="843089"/>
                  </a:lnTo>
                  <a:lnTo>
                    <a:pt x="1382737" y="847331"/>
                  </a:lnTo>
                  <a:lnTo>
                    <a:pt x="1389062" y="849414"/>
                  </a:lnTo>
                  <a:lnTo>
                    <a:pt x="1395653" y="848779"/>
                  </a:lnTo>
                  <a:lnTo>
                    <a:pt x="1402829" y="845896"/>
                  </a:lnTo>
                  <a:lnTo>
                    <a:pt x="1409268" y="842505"/>
                  </a:lnTo>
                  <a:lnTo>
                    <a:pt x="1413421" y="837234"/>
                  </a:lnTo>
                  <a:lnTo>
                    <a:pt x="1415148" y="830872"/>
                  </a:lnTo>
                  <a:close/>
                </a:path>
                <a:path w="1637665" h="942975">
                  <a:moveTo>
                    <a:pt x="1415148" y="396379"/>
                  </a:moveTo>
                  <a:lnTo>
                    <a:pt x="1392783" y="320459"/>
                  </a:lnTo>
                  <a:lnTo>
                    <a:pt x="1377835" y="308076"/>
                  </a:lnTo>
                  <a:lnTo>
                    <a:pt x="1371244" y="308914"/>
                  </a:lnTo>
                  <a:lnTo>
                    <a:pt x="1364068" y="311797"/>
                  </a:lnTo>
                  <a:lnTo>
                    <a:pt x="1357630" y="315175"/>
                  </a:lnTo>
                  <a:lnTo>
                    <a:pt x="1353477" y="320459"/>
                  </a:lnTo>
                  <a:lnTo>
                    <a:pt x="1351749" y="326821"/>
                  </a:lnTo>
                  <a:lnTo>
                    <a:pt x="1352575" y="333451"/>
                  </a:lnTo>
                  <a:lnTo>
                    <a:pt x="1374114" y="402742"/>
                  </a:lnTo>
                  <a:lnTo>
                    <a:pt x="1377480" y="409206"/>
                  </a:lnTo>
                  <a:lnTo>
                    <a:pt x="1382737" y="413385"/>
                  </a:lnTo>
                  <a:lnTo>
                    <a:pt x="1389062" y="415124"/>
                  </a:lnTo>
                  <a:lnTo>
                    <a:pt x="1395653" y="414286"/>
                  </a:lnTo>
                  <a:lnTo>
                    <a:pt x="1402829" y="411403"/>
                  </a:lnTo>
                  <a:lnTo>
                    <a:pt x="1409268" y="408012"/>
                  </a:lnTo>
                  <a:lnTo>
                    <a:pt x="1413421" y="402742"/>
                  </a:lnTo>
                  <a:lnTo>
                    <a:pt x="1415148" y="396379"/>
                  </a:lnTo>
                  <a:close/>
                </a:path>
                <a:path w="1637665" h="942975">
                  <a:moveTo>
                    <a:pt x="1446745" y="135102"/>
                  </a:moveTo>
                  <a:lnTo>
                    <a:pt x="1424368" y="59182"/>
                  </a:lnTo>
                  <a:lnTo>
                    <a:pt x="1409433" y="46799"/>
                  </a:lnTo>
                  <a:lnTo>
                    <a:pt x="1402829" y="47637"/>
                  </a:lnTo>
                  <a:lnTo>
                    <a:pt x="1395653" y="50520"/>
                  </a:lnTo>
                  <a:lnTo>
                    <a:pt x="1389214" y="53911"/>
                  </a:lnTo>
                  <a:lnTo>
                    <a:pt x="1385062" y="59182"/>
                  </a:lnTo>
                  <a:lnTo>
                    <a:pt x="1383334" y="65544"/>
                  </a:lnTo>
                  <a:lnTo>
                    <a:pt x="1384173" y="72174"/>
                  </a:lnTo>
                  <a:lnTo>
                    <a:pt x="1405712" y="141465"/>
                  </a:lnTo>
                  <a:lnTo>
                    <a:pt x="1409077" y="147942"/>
                  </a:lnTo>
                  <a:lnTo>
                    <a:pt x="1414322" y="152107"/>
                  </a:lnTo>
                  <a:lnTo>
                    <a:pt x="1420647" y="153847"/>
                  </a:lnTo>
                  <a:lnTo>
                    <a:pt x="1427238" y="153009"/>
                  </a:lnTo>
                  <a:lnTo>
                    <a:pt x="1434426" y="150126"/>
                  </a:lnTo>
                  <a:lnTo>
                    <a:pt x="1440865" y="146735"/>
                  </a:lnTo>
                  <a:lnTo>
                    <a:pt x="1445018" y="141465"/>
                  </a:lnTo>
                  <a:lnTo>
                    <a:pt x="1446745" y="135102"/>
                  </a:lnTo>
                  <a:close/>
                </a:path>
                <a:path w="1637665" h="942975">
                  <a:moveTo>
                    <a:pt x="1637233" y="60261"/>
                  </a:moveTo>
                  <a:lnTo>
                    <a:pt x="1610677" y="41503"/>
                  </a:lnTo>
                  <a:lnTo>
                    <a:pt x="1604568" y="43942"/>
                  </a:lnTo>
                  <a:lnTo>
                    <a:pt x="1599552" y="49085"/>
                  </a:lnTo>
                  <a:lnTo>
                    <a:pt x="1559344" y="109702"/>
                  </a:lnTo>
                  <a:lnTo>
                    <a:pt x="1557185" y="116382"/>
                  </a:lnTo>
                  <a:lnTo>
                    <a:pt x="1557185" y="123063"/>
                  </a:lnTo>
                  <a:lnTo>
                    <a:pt x="1582674" y="141820"/>
                  </a:lnTo>
                  <a:lnTo>
                    <a:pt x="1588782" y="139382"/>
                  </a:lnTo>
                  <a:lnTo>
                    <a:pt x="1593799" y="134251"/>
                  </a:lnTo>
                  <a:lnTo>
                    <a:pt x="1634007" y="73621"/>
                  </a:lnTo>
                  <a:lnTo>
                    <a:pt x="1636966" y="66941"/>
                  </a:lnTo>
                  <a:lnTo>
                    <a:pt x="1637233" y="60261"/>
                  </a:lnTo>
                  <a:close/>
                </a:path>
              </a:pathLst>
            </a:custGeom>
            <a:solidFill>
              <a:srgbClr val="F105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03793" y="545686"/>
              <a:ext cx="192405" cy="2295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76263" y="287299"/>
              <a:ext cx="1942719" cy="10595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00092" y="314726"/>
              <a:ext cx="199584" cy="2266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838147" y="669835"/>
              <a:ext cx="237490" cy="504190"/>
            </a:xfrm>
            <a:custGeom>
              <a:avLst/>
              <a:gdLst/>
              <a:ahLst/>
              <a:cxnLst/>
              <a:rect l="l" t="t" r="r" b="b"/>
              <a:pathLst>
                <a:path w="237490" h="504190">
                  <a:moveTo>
                    <a:pt x="183794" y="190538"/>
                  </a:moveTo>
                  <a:lnTo>
                    <a:pt x="124929" y="106819"/>
                  </a:lnTo>
                  <a:lnTo>
                    <a:pt x="159385" y="10109"/>
                  </a:lnTo>
                  <a:lnTo>
                    <a:pt x="61747" y="40411"/>
                  </a:lnTo>
                  <a:lnTo>
                    <a:pt x="10058" y="0"/>
                  </a:lnTo>
                  <a:lnTo>
                    <a:pt x="10236" y="18757"/>
                  </a:lnTo>
                  <a:lnTo>
                    <a:pt x="10668" y="28016"/>
                  </a:lnTo>
                  <a:lnTo>
                    <a:pt x="11493" y="37528"/>
                  </a:lnTo>
                  <a:lnTo>
                    <a:pt x="56007" y="72174"/>
                  </a:lnTo>
                  <a:lnTo>
                    <a:pt x="112001" y="54851"/>
                  </a:lnTo>
                  <a:lnTo>
                    <a:pt x="91897" y="111150"/>
                  </a:lnTo>
                  <a:lnTo>
                    <a:pt x="126365" y="158788"/>
                  </a:lnTo>
                  <a:lnTo>
                    <a:pt x="67487" y="157340"/>
                  </a:lnTo>
                  <a:lnTo>
                    <a:pt x="33032" y="204978"/>
                  </a:lnTo>
                  <a:lnTo>
                    <a:pt x="17233" y="148678"/>
                  </a:lnTo>
                  <a:lnTo>
                    <a:pt x="11493" y="147231"/>
                  </a:lnTo>
                  <a:lnTo>
                    <a:pt x="10058" y="174663"/>
                  </a:lnTo>
                  <a:lnTo>
                    <a:pt x="8623" y="183324"/>
                  </a:lnTo>
                  <a:lnTo>
                    <a:pt x="5753" y="190538"/>
                  </a:lnTo>
                  <a:lnTo>
                    <a:pt x="0" y="194868"/>
                  </a:lnTo>
                  <a:lnTo>
                    <a:pt x="21539" y="269938"/>
                  </a:lnTo>
                  <a:lnTo>
                    <a:pt x="81851" y="187655"/>
                  </a:lnTo>
                  <a:lnTo>
                    <a:pt x="183794" y="190538"/>
                  </a:lnTo>
                  <a:close/>
                </a:path>
                <a:path w="237490" h="504190">
                  <a:moveTo>
                    <a:pt x="236918" y="256946"/>
                  </a:moveTo>
                  <a:lnTo>
                    <a:pt x="178054" y="275704"/>
                  </a:lnTo>
                  <a:lnTo>
                    <a:pt x="97650" y="212191"/>
                  </a:lnTo>
                  <a:lnTo>
                    <a:pt x="96202" y="314680"/>
                  </a:lnTo>
                  <a:lnTo>
                    <a:pt x="11493" y="372427"/>
                  </a:lnTo>
                  <a:lnTo>
                    <a:pt x="109131" y="405625"/>
                  </a:lnTo>
                  <a:lnTo>
                    <a:pt x="136410" y="503783"/>
                  </a:lnTo>
                  <a:lnTo>
                    <a:pt x="196723" y="421500"/>
                  </a:lnTo>
                  <a:lnTo>
                    <a:pt x="236918" y="422948"/>
                  </a:lnTo>
                  <a:lnTo>
                    <a:pt x="236918" y="394068"/>
                  </a:lnTo>
                  <a:lnTo>
                    <a:pt x="183794" y="391185"/>
                  </a:lnTo>
                  <a:lnTo>
                    <a:pt x="147904" y="438823"/>
                  </a:lnTo>
                  <a:lnTo>
                    <a:pt x="132105" y="382524"/>
                  </a:lnTo>
                  <a:lnTo>
                    <a:pt x="76111" y="363766"/>
                  </a:lnTo>
                  <a:lnTo>
                    <a:pt x="124929" y="330555"/>
                  </a:lnTo>
                  <a:lnTo>
                    <a:pt x="124929" y="271373"/>
                  </a:lnTo>
                  <a:lnTo>
                    <a:pt x="172313" y="307467"/>
                  </a:lnTo>
                  <a:lnTo>
                    <a:pt x="228307" y="290144"/>
                  </a:lnTo>
                  <a:lnTo>
                    <a:pt x="208203" y="344995"/>
                  </a:lnTo>
                  <a:lnTo>
                    <a:pt x="236918" y="386854"/>
                  </a:lnTo>
                  <a:lnTo>
                    <a:pt x="236918" y="256946"/>
                  </a:lnTo>
                  <a:close/>
                </a:path>
              </a:pathLst>
            </a:custGeom>
            <a:solidFill>
              <a:srgbClr val="F105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852518" y="1192375"/>
              <a:ext cx="145021" cy="1068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202866" y="397014"/>
              <a:ext cx="3164840" cy="833119"/>
            </a:xfrm>
            <a:custGeom>
              <a:avLst/>
              <a:gdLst/>
              <a:ahLst/>
              <a:cxnLst/>
              <a:rect l="l" t="t" r="r" b="b"/>
              <a:pathLst>
                <a:path w="3164840" h="833119">
                  <a:moveTo>
                    <a:pt x="242658" y="599046"/>
                  </a:moveTo>
                  <a:lnTo>
                    <a:pt x="240626" y="596163"/>
                  </a:lnTo>
                  <a:lnTo>
                    <a:pt x="222351" y="570179"/>
                  </a:lnTo>
                  <a:lnTo>
                    <a:pt x="186651" y="519417"/>
                  </a:lnTo>
                  <a:lnTo>
                    <a:pt x="186651" y="570179"/>
                  </a:lnTo>
                  <a:lnTo>
                    <a:pt x="127787" y="568744"/>
                  </a:lnTo>
                  <a:lnTo>
                    <a:pt x="93332" y="616369"/>
                  </a:lnTo>
                  <a:lnTo>
                    <a:pt x="77533" y="560082"/>
                  </a:lnTo>
                  <a:lnTo>
                    <a:pt x="21539" y="541312"/>
                  </a:lnTo>
                  <a:lnTo>
                    <a:pt x="70358" y="508114"/>
                  </a:lnTo>
                  <a:lnTo>
                    <a:pt x="70358" y="448932"/>
                  </a:lnTo>
                  <a:lnTo>
                    <a:pt x="116306" y="485013"/>
                  </a:lnTo>
                  <a:lnTo>
                    <a:pt x="172300" y="467690"/>
                  </a:lnTo>
                  <a:lnTo>
                    <a:pt x="152196" y="523989"/>
                  </a:lnTo>
                  <a:lnTo>
                    <a:pt x="186651" y="570179"/>
                  </a:lnTo>
                  <a:lnTo>
                    <a:pt x="186651" y="519417"/>
                  </a:lnTo>
                  <a:lnTo>
                    <a:pt x="183781" y="515327"/>
                  </a:lnTo>
                  <a:lnTo>
                    <a:pt x="202323" y="467690"/>
                  </a:lnTo>
                  <a:lnTo>
                    <a:pt x="207949" y="453263"/>
                  </a:lnTo>
                  <a:lnTo>
                    <a:pt x="209626" y="448932"/>
                  </a:lnTo>
                  <a:lnTo>
                    <a:pt x="202450" y="444601"/>
                  </a:lnTo>
                  <a:lnTo>
                    <a:pt x="199580" y="435940"/>
                  </a:lnTo>
                  <a:lnTo>
                    <a:pt x="198145" y="428713"/>
                  </a:lnTo>
                  <a:lnTo>
                    <a:pt x="122047" y="453263"/>
                  </a:lnTo>
                  <a:lnTo>
                    <a:pt x="116560" y="448932"/>
                  </a:lnTo>
                  <a:lnTo>
                    <a:pt x="41630" y="389737"/>
                  </a:lnTo>
                  <a:lnTo>
                    <a:pt x="40195" y="492226"/>
                  </a:lnTo>
                  <a:lnTo>
                    <a:pt x="0" y="519658"/>
                  </a:lnTo>
                  <a:lnTo>
                    <a:pt x="8115" y="532295"/>
                  </a:lnTo>
                  <a:lnTo>
                    <a:pt x="15430" y="545998"/>
                  </a:lnTo>
                  <a:lnTo>
                    <a:pt x="22123" y="560082"/>
                  </a:lnTo>
                  <a:lnTo>
                    <a:pt x="28714" y="574509"/>
                  </a:lnTo>
                  <a:lnTo>
                    <a:pt x="51689" y="581723"/>
                  </a:lnTo>
                  <a:lnTo>
                    <a:pt x="64604" y="627926"/>
                  </a:lnTo>
                  <a:lnTo>
                    <a:pt x="69748" y="632269"/>
                  </a:lnTo>
                  <a:lnTo>
                    <a:pt x="74485" y="636765"/>
                  </a:lnTo>
                  <a:lnTo>
                    <a:pt x="78943" y="641527"/>
                  </a:lnTo>
                  <a:lnTo>
                    <a:pt x="83273" y="646684"/>
                  </a:lnTo>
                  <a:lnTo>
                    <a:pt x="86144" y="651014"/>
                  </a:lnTo>
                  <a:lnTo>
                    <a:pt x="90449" y="655345"/>
                  </a:lnTo>
                  <a:lnTo>
                    <a:pt x="93332" y="659676"/>
                  </a:lnTo>
                  <a:lnTo>
                    <a:pt x="125628" y="616369"/>
                  </a:lnTo>
                  <a:lnTo>
                    <a:pt x="140716" y="596163"/>
                  </a:lnTo>
                  <a:lnTo>
                    <a:pt x="242658" y="599046"/>
                  </a:lnTo>
                  <a:close/>
                </a:path>
                <a:path w="3164840" h="833119">
                  <a:moveTo>
                    <a:pt x="2552954" y="789597"/>
                  </a:moveTo>
                  <a:lnTo>
                    <a:pt x="2331834" y="789597"/>
                  </a:lnTo>
                  <a:lnTo>
                    <a:pt x="2331834" y="832904"/>
                  </a:lnTo>
                  <a:lnTo>
                    <a:pt x="2552954" y="832904"/>
                  </a:lnTo>
                  <a:lnTo>
                    <a:pt x="2552954" y="789597"/>
                  </a:lnTo>
                  <a:close/>
                </a:path>
                <a:path w="3164840" h="833119">
                  <a:moveTo>
                    <a:pt x="2552954" y="658241"/>
                  </a:moveTo>
                  <a:lnTo>
                    <a:pt x="2331834" y="658241"/>
                  </a:lnTo>
                  <a:lnTo>
                    <a:pt x="2331834" y="701535"/>
                  </a:lnTo>
                  <a:lnTo>
                    <a:pt x="2552954" y="701535"/>
                  </a:lnTo>
                  <a:lnTo>
                    <a:pt x="2552954" y="658241"/>
                  </a:lnTo>
                  <a:close/>
                </a:path>
                <a:path w="3164840" h="833119">
                  <a:moveTo>
                    <a:pt x="2552954" y="525437"/>
                  </a:moveTo>
                  <a:lnTo>
                    <a:pt x="2331834" y="525437"/>
                  </a:lnTo>
                  <a:lnTo>
                    <a:pt x="2331834" y="568744"/>
                  </a:lnTo>
                  <a:lnTo>
                    <a:pt x="2552954" y="568744"/>
                  </a:lnTo>
                  <a:lnTo>
                    <a:pt x="2552954" y="525437"/>
                  </a:lnTo>
                  <a:close/>
                </a:path>
                <a:path w="3164840" h="833119">
                  <a:moveTo>
                    <a:pt x="2564447" y="394068"/>
                  </a:moveTo>
                  <a:lnTo>
                    <a:pt x="2331834" y="394068"/>
                  </a:lnTo>
                  <a:lnTo>
                    <a:pt x="2331834" y="437375"/>
                  </a:lnTo>
                  <a:lnTo>
                    <a:pt x="2564447" y="437375"/>
                  </a:lnTo>
                  <a:lnTo>
                    <a:pt x="2564447" y="394068"/>
                  </a:lnTo>
                  <a:close/>
                </a:path>
                <a:path w="3164840" h="833119">
                  <a:moveTo>
                    <a:pt x="2611831" y="0"/>
                  </a:moveTo>
                  <a:lnTo>
                    <a:pt x="2331834" y="0"/>
                  </a:lnTo>
                  <a:lnTo>
                    <a:pt x="2331834" y="43307"/>
                  </a:lnTo>
                  <a:lnTo>
                    <a:pt x="2611831" y="43307"/>
                  </a:lnTo>
                  <a:lnTo>
                    <a:pt x="2611831" y="0"/>
                  </a:lnTo>
                  <a:close/>
                </a:path>
                <a:path w="3164840" h="833119">
                  <a:moveTo>
                    <a:pt x="2696540" y="131356"/>
                  </a:moveTo>
                  <a:lnTo>
                    <a:pt x="2331834" y="131356"/>
                  </a:lnTo>
                  <a:lnTo>
                    <a:pt x="2331834" y="174663"/>
                  </a:lnTo>
                  <a:lnTo>
                    <a:pt x="2696540" y="174663"/>
                  </a:lnTo>
                  <a:lnTo>
                    <a:pt x="2696540" y="131356"/>
                  </a:lnTo>
                  <a:close/>
                </a:path>
                <a:path w="3164840" h="833119">
                  <a:moveTo>
                    <a:pt x="2765463" y="262712"/>
                  </a:moveTo>
                  <a:lnTo>
                    <a:pt x="2331834" y="262712"/>
                  </a:lnTo>
                  <a:lnTo>
                    <a:pt x="2331834" y="306019"/>
                  </a:lnTo>
                  <a:lnTo>
                    <a:pt x="2765463" y="306019"/>
                  </a:lnTo>
                  <a:lnTo>
                    <a:pt x="2765463" y="262712"/>
                  </a:lnTo>
                  <a:close/>
                </a:path>
                <a:path w="3164840" h="833119">
                  <a:moveTo>
                    <a:pt x="2864535" y="394068"/>
                  </a:moveTo>
                  <a:lnTo>
                    <a:pt x="2631935" y="394068"/>
                  </a:lnTo>
                  <a:lnTo>
                    <a:pt x="2631935" y="437375"/>
                  </a:lnTo>
                  <a:lnTo>
                    <a:pt x="2864535" y="437375"/>
                  </a:lnTo>
                  <a:lnTo>
                    <a:pt x="2864535" y="394068"/>
                  </a:lnTo>
                  <a:close/>
                </a:path>
                <a:path w="3164840" h="833119">
                  <a:moveTo>
                    <a:pt x="3164636" y="789597"/>
                  </a:moveTo>
                  <a:lnTo>
                    <a:pt x="2880334" y="789597"/>
                  </a:lnTo>
                  <a:lnTo>
                    <a:pt x="2880334" y="832904"/>
                  </a:lnTo>
                  <a:lnTo>
                    <a:pt x="3164636" y="832904"/>
                  </a:lnTo>
                  <a:lnTo>
                    <a:pt x="3164636" y="789597"/>
                  </a:lnTo>
                  <a:close/>
                </a:path>
                <a:path w="3164840" h="833119">
                  <a:moveTo>
                    <a:pt x="3164636" y="658241"/>
                  </a:moveTo>
                  <a:lnTo>
                    <a:pt x="2797048" y="658241"/>
                  </a:lnTo>
                  <a:lnTo>
                    <a:pt x="2797048" y="701535"/>
                  </a:lnTo>
                  <a:lnTo>
                    <a:pt x="3164636" y="701535"/>
                  </a:lnTo>
                  <a:lnTo>
                    <a:pt x="3164636" y="658241"/>
                  </a:lnTo>
                  <a:close/>
                </a:path>
                <a:path w="3164840" h="833119">
                  <a:moveTo>
                    <a:pt x="3164636" y="525437"/>
                  </a:moveTo>
                  <a:lnTo>
                    <a:pt x="2718079" y="525437"/>
                  </a:lnTo>
                  <a:lnTo>
                    <a:pt x="2718079" y="568744"/>
                  </a:lnTo>
                  <a:lnTo>
                    <a:pt x="3164636" y="568744"/>
                  </a:lnTo>
                  <a:lnTo>
                    <a:pt x="3164636" y="525437"/>
                  </a:lnTo>
                  <a:close/>
                </a:path>
                <a:path w="3164840" h="833119">
                  <a:moveTo>
                    <a:pt x="3164636" y="394068"/>
                  </a:moveTo>
                  <a:lnTo>
                    <a:pt x="2930588" y="394068"/>
                  </a:lnTo>
                  <a:lnTo>
                    <a:pt x="2930588" y="437375"/>
                  </a:lnTo>
                  <a:lnTo>
                    <a:pt x="3164636" y="437375"/>
                  </a:lnTo>
                  <a:lnTo>
                    <a:pt x="3164636" y="394068"/>
                  </a:lnTo>
                  <a:close/>
                </a:path>
                <a:path w="3164840" h="833119">
                  <a:moveTo>
                    <a:pt x="3164636" y="262712"/>
                  </a:moveTo>
                  <a:lnTo>
                    <a:pt x="2930588" y="262712"/>
                  </a:lnTo>
                  <a:lnTo>
                    <a:pt x="2930588" y="306019"/>
                  </a:lnTo>
                  <a:lnTo>
                    <a:pt x="3164636" y="306019"/>
                  </a:lnTo>
                  <a:lnTo>
                    <a:pt x="3164636" y="262712"/>
                  </a:lnTo>
                  <a:close/>
                </a:path>
                <a:path w="3164840" h="833119">
                  <a:moveTo>
                    <a:pt x="3164636" y="131356"/>
                  </a:moveTo>
                  <a:lnTo>
                    <a:pt x="2930588" y="131356"/>
                  </a:lnTo>
                  <a:lnTo>
                    <a:pt x="2930588" y="174663"/>
                  </a:lnTo>
                  <a:lnTo>
                    <a:pt x="3164636" y="174663"/>
                  </a:lnTo>
                  <a:lnTo>
                    <a:pt x="3164636" y="131356"/>
                  </a:lnTo>
                  <a:close/>
                </a:path>
                <a:path w="3164840" h="833119">
                  <a:moveTo>
                    <a:pt x="3164636" y="0"/>
                  </a:moveTo>
                  <a:lnTo>
                    <a:pt x="2930588" y="0"/>
                  </a:lnTo>
                  <a:lnTo>
                    <a:pt x="2930588" y="43307"/>
                  </a:lnTo>
                  <a:lnTo>
                    <a:pt x="3164636" y="43307"/>
                  </a:lnTo>
                  <a:lnTo>
                    <a:pt x="3164636" y="0"/>
                  </a:lnTo>
                  <a:close/>
                </a:path>
              </a:pathLst>
            </a:custGeom>
            <a:solidFill>
              <a:srgbClr val="F10581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713393" y="304888"/>
          <a:ext cx="622300" cy="1021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50"/>
                <a:gridCol w="330200"/>
              </a:tblGrid>
              <a:tr h="19609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R w="53975">
                      <a:solidFill>
                        <a:srgbClr val="F10581"/>
                      </a:solidFill>
                      <a:prstDash val="solid"/>
                    </a:lnR>
                    <a:lnT w="53975">
                      <a:solidFill>
                        <a:srgbClr val="F1058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4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R w="53975">
                      <a:solidFill>
                        <a:srgbClr val="F1058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T w="53975">
                      <a:solidFill>
                        <a:srgbClr val="F10581"/>
                      </a:solidFill>
                      <a:prstDash val="solid"/>
                    </a:lnT>
                    <a:lnB w="53975">
                      <a:solidFill>
                        <a:srgbClr val="F10581"/>
                      </a:solidFill>
                      <a:prstDash val="solid"/>
                    </a:lnB>
                  </a:tcPr>
                </a:tc>
              </a:tr>
              <a:tr h="19546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R w="53975">
                      <a:solidFill>
                        <a:srgbClr val="F1058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6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R w="53975">
                      <a:solidFill>
                        <a:srgbClr val="F1058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T w="53975">
                      <a:solidFill>
                        <a:srgbClr val="F10581"/>
                      </a:solidFill>
                      <a:prstDash val="solid"/>
                    </a:lnT>
                    <a:lnB w="53975">
                      <a:solidFill>
                        <a:srgbClr val="F10581"/>
                      </a:solidFill>
                      <a:prstDash val="solid"/>
                    </a:lnB>
                  </a:tcPr>
                </a:tc>
              </a:tr>
              <a:tr h="1948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10581"/>
                      </a:solidFill>
                      <a:prstDash val="solid"/>
                    </a:lnL>
                    <a:lnR w="53975">
                      <a:solidFill>
                        <a:srgbClr val="F10581"/>
                      </a:solidFill>
                      <a:prstDash val="solid"/>
                    </a:lnR>
                    <a:lnB w="53975">
                      <a:solidFill>
                        <a:srgbClr val="F1058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9933081" y="340709"/>
            <a:ext cx="178435" cy="177800"/>
          </a:xfrm>
          <a:custGeom>
            <a:avLst/>
            <a:gdLst/>
            <a:ahLst/>
            <a:cxnLst/>
            <a:rect l="l" t="t" r="r" b="b"/>
            <a:pathLst>
              <a:path w="178434" h="177800">
                <a:moveTo>
                  <a:pt x="50255" y="177550"/>
                </a:moveTo>
                <a:lnTo>
                  <a:pt x="0" y="0"/>
                </a:lnTo>
                <a:lnTo>
                  <a:pt x="160816" y="40418"/>
                </a:lnTo>
                <a:lnTo>
                  <a:pt x="41639" y="40418"/>
                </a:lnTo>
                <a:lnTo>
                  <a:pt x="64613" y="121254"/>
                </a:lnTo>
                <a:lnTo>
                  <a:pt x="104427" y="121254"/>
                </a:lnTo>
                <a:lnTo>
                  <a:pt x="50255" y="177550"/>
                </a:lnTo>
                <a:close/>
              </a:path>
              <a:path w="178434" h="177800">
                <a:moveTo>
                  <a:pt x="104427" y="121254"/>
                </a:moveTo>
                <a:lnTo>
                  <a:pt x="64613" y="121254"/>
                </a:lnTo>
                <a:lnTo>
                  <a:pt x="123484" y="60627"/>
                </a:lnTo>
                <a:lnTo>
                  <a:pt x="41639" y="40418"/>
                </a:lnTo>
                <a:lnTo>
                  <a:pt x="160816" y="40418"/>
                </a:lnTo>
                <a:lnTo>
                  <a:pt x="178046" y="44748"/>
                </a:lnTo>
                <a:lnTo>
                  <a:pt x="104427" y="121254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27337" y="1124531"/>
            <a:ext cx="178435" cy="177800"/>
          </a:xfrm>
          <a:custGeom>
            <a:avLst/>
            <a:gdLst/>
            <a:ahLst/>
            <a:cxnLst/>
            <a:rect l="l" t="t" r="r" b="b"/>
            <a:pathLst>
              <a:path w="178434" h="177800">
                <a:moveTo>
                  <a:pt x="50255" y="177550"/>
                </a:moveTo>
                <a:lnTo>
                  <a:pt x="0" y="0"/>
                </a:lnTo>
                <a:lnTo>
                  <a:pt x="160816" y="40418"/>
                </a:lnTo>
                <a:lnTo>
                  <a:pt x="41639" y="40418"/>
                </a:lnTo>
                <a:lnTo>
                  <a:pt x="64613" y="121254"/>
                </a:lnTo>
                <a:lnTo>
                  <a:pt x="104427" y="121254"/>
                </a:lnTo>
                <a:lnTo>
                  <a:pt x="50255" y="177550"/>
                </a:lnTo>
                <a:close/>
              </a:path>
              <a:path w="178434" h="177800">
                <a:moveTo>
                  <a:pt x="104427" y="121254"/>
                </a:moveTo>
                <a:lnTo>
                  <a:pt x="64613" y="121254"/>
                </a:lnTo>
                <a:lnTo>
                  <a:pt x="123484" y="60627"/>
                </a:lnTo>
                <a:lnTo>
                  <a:pt x="41639" y="40418"/>
                </a:lnTo>
                <a:lnTo>
                  <a:pt x="160816" y="40418"/>
                </a:lnTo>
                <a:lnTo>
                  <a:pt x="178046" y="44748"/>
                </a:lnTo>
                <a:lnTo>
                  <a:pt x="104427" y="121254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63648" y="525477"/>
            <a:ext cx="175260" cy="180975"/>
          </a:xfrm>
          <a:custGeom>
            <a:avLst/>
            <a:gdLst/>
            <a:ahLst/>
            <a:cxnLst/>
            <a:rect l="l" t="t" r="r" b="b"/>
            <a:pathLst>
              <a:path w="175259" h="180975">
                <a:moveTo>
                  <a:pt x="0" y="180437"/>
                </a:moveTo>
                <a:lnTo>
                  <a:pt x="38768" y="0"/>
                </a:lnTo>
                <a:lnTo>
                  <a:pt x="99041" y="54853"/>
                </a:lnTo>
                <a:lnTo>
                  <a:pt x="55998" y="54853"/>
                </a:lnTo>
                <a:lnTo>
                  <a:pt x="38768" y="137132"/>
                </a:lnTo>
                <a:lnTo>
                  <a:pt x="134750" y="137132"/>
                </a:lnTo>
                <a:lnTo>
                  <a:pt x="0" y="180437"/>
                </a:lnTo>
                <a:close/>
              </a:path>
              <a:path w="175259" h="180975">
                <a:moveTo>
                  <a:pt x="134750" y="137132"/>
                </a:moveTo>
                <a:lnTo>
                  <a:pt x="38768" y="137132"/>
                </a:lnTo>
                <a:lnTo>
                  <a:pt x="119176" y="111149"/>
                </a:lnTo>
                <a:lnTo>
                  <a:pt x="55998" y="54853"/>
                </a:lnTo>
                <a:lnTo>
                  <a:pt x="99041" y="54853"/>
                </a:lnTo>
                <a:lnTo>
                  <a:pt x="175175" y="124141"/>
                </a:lnTo>
                <a:lnTo>
                  <a:pt x="134750" y="137132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63648" y="1081226"/>
            <a:ext cx="175260" cy="180975"/>
          </a:xfrm>
          <a:custGeom>
            <a:avLst/>
            <a:gdLst/>
            <a:ahLst/>
            <a:cxnLst/>
            <a:rect l="l" t="t" r="r" b="b"/>
            <a:pathLst>
              <a:path w="175259" h="180975">
                <a:moveTo>
                  <a:pt x="0" y="180437"/>
                </a:moveTo>
                <a:lnTo>
                  <a:pt x="38768" y="0"/>
                </a:lnTo>
                <a:lnTo>
                  <a:pt x="99041" y="54853"/>
                </a:lnTo>
                <a:lnTo>
                  <a:pt x="55998" y="54853"/>
                </a:lnTo>
                <a:lnTo>
                  <a:pt x="38768" y="137132"/>
                </a:lnTo>
                <a:lnTo>
                  <a:pt x="134750" y="137132"/>
                </a:lnTo>
                <a:lnTo>
                  <a:pt x="0" y="180437"/>
                </a:lnTo>
                <a:close/>
              </a:path>
              <a:path w="175259" h="180975">
                <a:moveTo>
                  <a:pt x="134750" y="137132"/>
                </a:moveTo>
                <a:lnTo>
                  <a:pt x="38768" y="137132"/>
                </a:lnTo>
                <a:lnTo>
                  <a:pt x="119176" y="111149"/>
                </a:lnTo>
                <a:lnTo>
                  <a:pt x="55998" y="54853"/>
                </a:lnTo>
                <a:lnTo>
                  <a:pt x="99041" y="54853"/>
                </a:lnTo>
                <a:lnTo>
                  <a:pt x="175175" y="124141"/>
                </a:lnTo>
                <a:lnTo>
                  <a:pt x="134750" y="137132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47427" y="711694"/>
            <a:ext cx="336550" cy="194945"/>
          </a:xfrm>
          <a:custGeom>
            <a:avLst/>
            <a:gdLst/>
            <a:ahLst/>
            <a:cxnLst/>
            <a:rect l="l" t="t" r="r" b="b"/>
            <a:pathLst>
              <a:path w="336550" h="194944">
                <a:moveTo>
                  <a:pt x="175183" y="124142"/>
                </a:moveTo>
                <a:lnTo>
                  <a:pt x="120624" y="74498"/>
                </a:lnTo>
                <a:lnTo>
                  <a:pt x="120624" y="111150"/>
                </a:lnTo>
                <a:lnTo>
                  <a:pt x="40208" y="137134"/>
                </a:lnTo>
                <a:lnTo>
                  <a:pt x="57442" y="54851"/>
                </a:lnTo>
                <a:lnTo>
                  <a:pt x="120624" y="111150"/>
                </a:lnTo>
                <a:lnTo>
                  <a:pt x="120624" y="74498"/>
                </a:lnTo>
                <a:lnTo>
                  <a:pt x="99047" y="54851"/>
                </a:lnTo>
                <a:lnTo>
                  <a:pt x="38773" y="0"/>
                </a:lnTo>
                <a:lnTo>
                  <a:pt x="0" y="180441"/>
                </a:lnTo>
                <a:lnTo>
                  <a:pt x="134759" y="137134"/>
                </a:lnTo>
                <a:lnTo>
                  <a:pt x="175183" y="124142"/>
                </a:lnTo>
                <a:close/>
              </a:path>
              <a:path w="336550" h="194944">
                <a:moveTo>
                  <a:pt x="336003" y="44754"/>
                </a:moveTo>
                <a:lnTo>
                  <a:pt x="284302" y="39433"/>
                </a:lnTo>
                <a:lnTo>
                  <a:pt x="284302" y="69291"/>
                </a:lnTo>
                <a:lnTo>
                  <a:pt x="235483" y="137134"/>
                </a:lnTo>
                <a:lnTo>
                  <a:pt x="201028" y="60629"/>
                </a:lnTo>
                <a:lnTo>
                  <a:pt x="284302" y="69291"/>
                </a:lnTo>
                <a:lnTo>
                  <a:pt x="284302" y="39433"/>
                </a:lnTo>
                <a:lnTo>
                  <a:pt x="153644" y="25984"/>
                </a:lnTo>
                <a:lnTo>
                  <a:pt x="228307" y="194868"/>
                </a:lnTo>
                <a:lnTo>
                  <a:pt x="269722" y="137134"/>
                </a:lnTo>
                <a:lnTo>
                  <a:pt x="324612" y="60629"/>
                </a:lnTo>
                <a:lnTo>
                  <a:pt x="336003" y="44754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01076" y="1104322"/>
            <a:ext cx="182880" cy="168910"/>
          </a:xfrm>
          <a:custGeom>
            <a:avLst/>
            <a:gdLst/>
            <a:ahLst/>
            <a:cxnLst/>
            <a:rect l="l" t="t" r="r" b="b"/>
            <a:pathLst>
              <a:path w="182879" h="168909">
                <a:moveTo>
                  <a:pt x="0" y="168889"/>
                </a:moveTo>
                <a:lnTo>
                  <a:pt x="74664" y="0"/>
                </a:lnTo>
                <a:lnTo>
                  <a:pt x="116485" y="57740"/>
                </a:lnTo>
                <a:lnTo>
                  <a:pt x="80408" y="57740"/>
                </a:lnTo>
                <a:lnTo>
                  <a:pt x="45947" y="134245"/>
                </a:lnTo>
                <a:lnTo>
                  <a:pt x="171899" y="134245"/>
                </a:lnTo>
                <a:lnTo>
                  <a:pt x="182354" y="148680"/>
                </a:lnTo>
                <a:lnTo>
                  <a:pt x="0" y="168889"/>
                </a:lnTo>
                <a:close/>
              </a:path>
              <a:path w="182879" h="168909">
                <a:moveTo>
                  <a:pt x="171899" y="134245"/>
                </a:moveTo>
                <a:lnTo>
                  <a:pt x="45947" y="134245"/>
                </a:lnTo>
                <a:lnTo>
                  <a:pt x="129227" y="125584"/>
                </a:lnTo>
                <a:lnTo>
                  <a:pt x="80408" y="57740"/>
                </a:lnTo>
                <a:lnTo>
                  <a:pt x="116485" y="57740"/>
                </a:lnTo>
                <a:lnTo>
                  <a:pt x="171899" y="134245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30624" y="339265"/>
            <a:ext cx="168275" cy="183515"/>
          </a:xfrm>
          <a:custGeom>
            <a:avLst/>
            <a:gdLst/>
            <a:ahLst/>
            <a:cxnLst/>
            <a:rect l="l" t="t" r="r" b="b"/>
            <a:pathLst>
              <a:path w="168275" h="183515">
                <a:moveTo>
                  <a:pt x="146457" y="183324"/>
                </a:moveTo>
                <a:lnTo>
                  <a:pt x="0" y="72175"/>
                </a:lnTo>
                <a:lnTo>
                  <a:pt x="167995" y="0"/>
                </a:lnTo>
                <a:lnTo>
                  <a:pt x="162568" y="46192"/>
                </a:lnTo>
                <a:lnTo>
                  <a:pt x="134970" y="46192"/>
                </a:lnTo>
                <a:lnTo>
                  <a:pt x="57434" y="79392"/>
                </a:lnTo>
                <a:lnTo>
                  <a:pt x="124919" y="129915"/>
                </a:lnTo>
                <a:lnTo>
                  <a:pt x="152732" y="129915"/>
                </a:lnTo>
                <a:lnTo>
                  <a:pt x="146457" y="183324"/>
                </a:lnTo>
                <a:close/>
              </a:path>
              <a:path w="168275" h="183515">
                <a:moveTo>
                  <a:pt x="152732" y="129915"/>
                </a:moveTo>
                <a:lnTo>
                  <a:pt x="124919" y="129915"/>
                </a:lnTo>
                <a:lnTo>
                  <a:pt x="134970" y="46192"/>
                </a:lnTo>
                <a:lnTo>
                  <a:pt x="162568" y="46192"/>
                </a:lnTo>
                <a:lnTo>
                  <a:pt x="152732" y="129915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43547" y="887796"/>
            <a:ext cx="168275" cy="183515"/>
          </a:xfrm>
          <a:custGeom>
            <a:avLst/>
            <a:gdLst/>
            <a:ahLst/>
            <a:cxnLst/>
            <a:rect l="l" t="t" r="r" b="b"/>
            <a:pathLst>
              <a:path w="168275" h="183515">
                <a:moveTo>
                  <a:pt x="146457" y="183324"/>
                </a:moveTo>
                <a:lnTo>
                  <a:pt x="0" y="72175"/>
                </a:lnTo>
                <a:lnTo>
                  <a:pt x="167995" y="0"/>
                </a:lnTo>
                <a:lnTo>
                  <a:pt x="162568" y="46192"/>
                </a:lnTo>
                <a:lnTo>
                  <a:pt x="134970" y="46192"/>
                </a:lnTo>
                <a:lnTo>
                  <a:pt x="57434" y="79392"/>
                </a:lnTo>
                <a:lnTo>
                  <a:pt x="124919" y="129915"/>
                </a:lnTo>
                <a:lnTo>
                  <a:pt x="152732" y="129915"/>
                </a:lnTo>
                <a:lnTo>
                  <a:pt x="146457" y="183324"/>
                </a:lnTo>
                <a:close/>
              </a:path>
              <a:path w="168275" h="183515">
                <a:moveTo>
                  <a:pt x="152732" y="129915"/>
                </a:moveTo>
                <a:lnTo>
                  <a:pt x="124919" y="129915"/>
                </a:lnTo>
                <a:lnTo>
                  <a:pt x="134970" y="46192"/>
                </a:lnTo>
                <a:lnTo>
                  <a:pt x="162568" y="46192"/>
                </a:lnTo>
                <a:lnTo>
                  <a:pt x="152732" y="129915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02512" y="324830"/>
            <a:ext cx="165735" cy="184785"/>
          </a:xfrm>
          <a:custGeom>
            <a:avLst/>
            <a:gdLst/>
            <a:ahLst/>
            <a:cxnLst/>
            <a:rect l="l" t="t" r="r" b="b"/>
            <a:pathLst>
              <a:path w="165734" h="184784">
                <a:moveTo>
                  <a:pt x="165124" y="184768"/>
                </a:moveTo>
                <a:lnTo>
                  <a:pt x="0" y="105375"/>
                </a:lnTo>
                <a:lnTo>
                  <a:pt x="150765" y="0"/>
                </a:lnTo>
                <a:lnTo>
                  <a:pt x="154803" y="51966"/>
                </a:lnTo>
                <a:lnTo>
                  <a:pt x="127791" y="51966"/>
                </a:lnTo>
                <a:lnTo>
                  <a:pt x="57434" y="99601"/>
                </a:lnTo>
                <a:lnTo>
                  <a:pt x="133535" y="135689"/>
                </a:lnTo>
                <a:lnTo>
                  <a:pt x="161310" y="135689"/>
                </a:lnTo>
                <a:lnTo>
                  <a:pt x="165124" y="184768"/>
                </a:lnTo>
                <a:close/>
              </a:path>
              <a:path w="165734" h="184784">
                <a:moveTo>
                  <a:pt x="161310" y="135689"/>
                </a:moveTo>
                <a:lnTo>
                  <a:pt x="133535" y="135689"/>
                </a:lnTo>
                <a:lnTo>
                  <a:pt x="127791" y="51966"/>
                </a:lnTo>
                <a:lnTo>
                  <a:pt x="154803" y="51966"/>
                </a:lnTo>
                <a:lnTo>
                  <a:pt x="161310" y="135689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57905" y="697254"/>
            <a:ext cx="165735" cy="183515"/>
          </a:xfrm>
          <a:custGeom>
            <a:avLst/>
            <a:gdLst/>
            <a:ahLst/>
            <a:cxnLst/>
            <a:rect l="l" t="t" r="r" b="b"/>
            <a:pathLst>
              <a:path w="165734" h="183515">
                <a:moveTo>
                  <a:pt x="165124" y="183324"/>
                </a:moveTo>
                <a:lnTo>
                  <a:pt x="0" y="103932"/>
                </a:lnTo>
                <a:lnTo>
                  <a:pt x="150765" y="0"/>
                </a:lnTo>
                <a:lnTo>
                  <a:pt x="154835" y="51966"/>
                </a:lnTo>
                <a:lnTo>
                  <a:pt x="127791" y="51966"/>
                </a:lnTo>
                <a:lnTo>
                  <a:pt x="57434" y="99601"/>
                </a:lnTo>
                <a:lnTo>
                  <a:pt x="133535" y="135689"/>
                </a:lnTo>
                <a:lnTo>
                  <a:pt x="161393" y="135689"/>
                </a:lnTo>
                <a:lnTo>
                  <a:pt x="165124" y="183324"/>
                </a:lnTo>
                <a:close/>
              </a:path>
              <a:path w="165734" h="183515">
                <a:moveTo>
                  <a:pt x="161393" y="135689"/>
                </a:moveTo>
                <a:lnTo>
                  <a:pt x="133535" y="135689"/>
                </a:lnTo>
                <a:lnTo>
                  <a:pt x="127791" y="51966"/>
                </a:lnTo>
                <a:lnTo>
                  <a:pt x="154835" y="51966"/>
                </a:lnTo>
                <a:lnTo>
                  <a:pt x="161393" y="135689"/>
                </a:lnTo>
                <a:close/>
              </a:path>
            </a:pathLst>
          </a:custGeom>
          <a:solidFill>
            <a:srgbClr val="F105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404178" y="1875496"/>
            <a:ext cx="5683885" cy="7426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72745" marR="365125">
              <a:lnSpc>
                <a:spcPct val="116599"/>
              </a:lnSpc>
              <a:spcBef>
                <a:spcPts val="95"/>
              </a:spcBef>
            </a:pPr>
            <a:r>
              <a:rPr dirty="0" sz="5950" spc="-85" b="1">
                <a:latin typeface="Arial"/>
                <a:cs typeface="Arial"/>
              </a:rPr>
              <a:t>New</a:t>
            </a:r>
            <a:r>
              <a:rPr dirty="0" sz="5950" spc="-305" b="1">
                <a:latin typeface="Arial"/>
                <a:cs typeface="Arial"/>
              </a:rPr>
              <a:t> </a:t>
            </a:r>
            <a:r>
              <a:rPr dirty="0" sz="5950" spc="-90" b="1">
                <a:latin typeface="Arial"/>
                <a:cs typeface="Arial"/>
              </a:rPr>
              <a:t>Currency  </a:t>
            </a:r>
            <a:r>
              <a:rPr dirty="0" sz="5950" spc="-130" b="1">
                <a:latin typeface="Arial"/>
                <a:cs typeface="Arial"/>
              </a:rPr>
              <a:t>Perks</a:t>
            </a:r>
            <a:endParaRPr sz="5950">
              <a:latin typeface="Arial"/>
              <a:cs typeface="Arial"/>
            </a:endParaRPr>
          </a:p>
          <a:p>
            <a:pPr algn="ctr" marL="237490" marR="229870">
              <a:lnSpc>
                <a:spcPct val="116599"/>
              </a:lnSpc>
            </a:pPr>
            <a:r>
              <a:rPr dirty="0" sz="5950" spc="-140" b="1">
                <a:latin typeface="Arial"/>
                <a:cs typeface="Arial"/>
              </a:rPr>
              <a:t>Ground</a:t>
            </a:r>
            <a:r>
              <a:rPr dirty="0" sz="5950" spc="-290" b="1">
                <a:latin typeface="Arial"/>
                <a:cs typeface="Arial"/>
              </a:rPr>
              <a:t> </a:t>
            </a:r>
            <a:r>
              <a:rPr dirty="0" sz="5950" spc="-95" b="1">
                <a:latin typeface="Arial"/>
                <a:cs typeface="Arial"/>
              </a:rPr>
              <a:t>Reality  </a:t>
            </a:r>
            <a:r>
              <a:rPr dirty="0" sz="5950" spc="-150" b="1">
                <a:latin typeface="Arial"/>
                <a:cs typeface="Arial"/>
              </a:rPr>
              <a:t>How</a:t>
            </a:r>
            <a:r>
              <a:rPr dirty="0" sz="5950" spc="-235" b="1">
                <a:latin typeface="Arial"/>
                <a:cs typeface="Arial"/>
              </a:rPr>
              <a:t> </a:t>
            </a:r>
            <a:r>
              <a:rPr dirty="0" sz="5950" spc="-515" b="1">
                <a:latin typeface="Arial"/>
                <a:cs typeface="Arial"/>
              </a:rPr>
              <a:t>?</a:t>
            </a:r>
            <a:endParaRPr sz="5950">
              <a:latin typeface="Arial"/>
              <a:cs typeface="Arial"/>
            </a:endParaRPr>
          </a:p>
          <a:p>
            <a:pPr algn="ctr" marL="12700" marR="5080">
              <a:lnSpc>
                <a:spcPct val="116599"/>
              </a:lnSpc>
            </a:pPr>
            <a:r>
              <a:rPr dirty="0" sz="5950" spc="880" b="1">
                <a:latin typeface="Arial"/>
                <a:cs typeface="Arial"/>
              </a:rPr>
              <a:t>I</a:t>
            </a:r>
            <a:r>
              <a:rPr dirty="0" sz="5950" spc="-85" b="1">
                <a:latin typeface="Arial"/>
                <a:cs typeface="Arial"/>
              </a:rPr>
              <a:t>m</a:t>
            </a:r>
            <a:r>
              <a:rPr dirty="0" sz="5950" spc="-95" b="1">
                <a:latin typeface="Arial"/>
                <a:cs typeface="Arial"/>
              </a:rPr>
              <a:t>p</a:t>
            </a:r>
            <a:r>
              <a:rPr dirty="0" sz="5950" spc="-60" b="1">
                <a:latin typeface="Arial"/>
                <a:cs typeface="Arial"/>
              </a:rPr>
              <a:t>l</a:t>
            </a:r>
            <a:r>
              <a:rPr dirty="0" sz="5950" spc="15" b="1">
                <a:latin typeface="Arial"/>
                <a:cs typeface="Arial"/>
              </a:rPr>
              <a:t>e</a:t>
            </a:r>
            <a:r>
              <a:rPr dirty="0" sz="5950" spc="-85" b="1">
                <a:latin typeface="Arial"/>
                <a:cs typeface="Arial"/>
              </a:rPr>
              <a:t>m</a:t>
            </a:r>
            <a:r>
              <a:rPr dirty="0" sz="5950" spc="15" b="1">
                <a:latin typeface="Arial"/>
                <a:cs typeface="Arial"/>
              </a:rPr>
              <a:t>e</a:t>
            </a:r>
            <a:r>
              <a:rPr dirty="0" sz="5950" spc="-95" b="1">
                <a:latin typeface="Arial"/>
                <a:cs typeface="Arial"/>
              </a:rPr>
              <a:t>n</a:t>
            </a:r>
            <a:r>
              <a:rPr dirty="0" sz="5950" spc="165" b="1">
                <a:latin typeface="Arial"/>
                <a:cs typeface="Arial"/>
              </a:rPr>
              <a:t>t</a:t>
            </a:r>
            <a:r>
              <a:rPr dirty="0" sz="5950" b="1">
                <a:latin typeface="Arial"/>
                <a:cs typeface="Arial"/>
              </a:rPr>
              <a:t>a</a:t>
            </a:r>
            <a:r>
              <a:rPr dirty="0" sz="5950" spc="165" b="1">
                <a:latin typeface="Arial"/>
                <a:cs typeface="Arial"/>
              </a:rPr>
              <a:t>t</a:t>
            </a:r>
            <a:r>
              <a:rPr dirty="0" sz="5950" spc="-60" b="1">
                <a:latin typeface="Arial"/>
                <a:cs typeface="Arial"/>
              </a:rPr>
              <a:t>i</a:t>
            </a:r>
            <a:r>
              <a:rPr dirty="0" sz="5950" spc="-175" b="1">
                <a:latin typeface="Arial"/>
                <a:cs typeface="Arial"/>
              </a:rPr>
              <a:t>o</a:t>
            </a:r>
            <a:r>
              <a:rPr dirty="0" sz="5950" spc="-60" b="1">
                <a:latin typeface="Arial"/>
                <a:cs typeface="Arial"/>
              </a:rPr>
              <a:t>n  </a:t>
            </a:r>
            <a:r>
              <a:rPr dirty="0" sz="5950" spc="-145" b="1">
                <a:latin typeface="Arial"/>
                <a:cs typeface="Arial"/>
              </a:rPr>
              <a:t>Example</a:t>
            </a:r>
            <a:endParaRPr sz="5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dirty="0" sz="5950" spc="20" b="1">
                <a:latin typeface="Arial"/>
                <a:cs typeface="Arial"/>
              </a:rPr>
              <a:t>Meet </a:t>
            </a:r>
            <a:r>
              <a:rPr dirty="0" sz="5950" spc="-45" b="1">
                <a:latin typeface="Arial"/>
                <a:cs typeface="Arial"/>
              </a:rPr>
              <a:t>our</a:t>
            </a:r>
            <a:r>
              <a:rPr dirty="0" sz="5950" spc="-509" b="1">
                <a:latin typeface="Arial"/>
                <a:cs typeface="Arial"/>
              </a:rPr>
              <a:t> </a:t>
            </a:r>
            <a:r>
              <a:rPr dirty="0" sz="5950" spc="25" b="1">
                <a:latin typeface="Arial"/>
                <a:cs typeface="Arial"/>
              </a:rPr>
              <a:t>team</a:t>
            </a:r>
            <a:endParaRPr sz="59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152641"/>
            <a:ext cx="8762999" cy="86105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404065" y="1736465"/>
            <a:ext cx="7581899" cy="80295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7999" cy="10286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96132" y="2660047"/>
              <a:ext cx="9495790" cy="123825"/>
            </a:xfrm>
            <a:custGeom>
              <a:avLst/>
              <a:gdLst/>
              <a:ahLst/>
              <a:cxnLst/>
              <a:rect l="l" t="t" r="r" b="b"/>
              <a:pathLst>
                <a:path w="9495790" h="123825">
                  <a:moveTo>
                    <a:pt x="9495682" y="123825"/>
                  </a:moveTo>
                  <a:lnTo>
                    <a:pt x="0" y="123825"/>
                  </a:lnTo>
                  <a:lnTo>
                    <a:pt x="0" y="0"/>
                  </a:lnTo>
                  <a:lnTo>
                    <a:pt x="9495682" y="0"/>
                  </a:lnTo>
                  <a:lnTo>
                    <a:pt x="9495682" y="123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83432" y="1338135"/>
            <a:ext cx="9521825" cy="151701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750" spc="-459" b="1">
                <a:latin typeface="Times New Roman"/>
                <a:cs typeface="Times New Roman"/>
              </a:rPr>
              <a:t>NEW</a:t>
            </a:r>
            <a:r>
              <a:rPr dirty="0" sz="9750" spc="-70" b="1">
                <a:latin typeface="Times New Roman"/>
                <a:cs typeface="Times New Roman"/>
              </a:rPr>
              <a:t> </a:t>
            </a:r>
            <a:r>
              <a:rPr dirty="0" sz="9750" spc="-680" b="1">
                <a:latin typeface="Times New Roman"/>
                <a:cs typeface="Times New Roman"/>
              </a:rPr>
              <a:t>CURRENCY</a:t>
            </a:r>
            <a:endParaRPr sz="97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43" y="3605523"/>
            <a:ext cx="18147030" cy="3282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00"/>
              </a:lnSpc>
              <a:spcBef>
                <a:spcPts val="100"/>
              </a:spcBef>
              <a:tabLst>
                <a:tab pos="2484755" algn="l"/>
              </a:tabLst>
            </a:pPr>
            <a:r>
              <a:rPr dirty="0" sz="3100" spc="-80" b="1">
                <a:latin typeface="Arial"/>
                <a:cs typeface="Arial"/>
              </a:rPr>
              <a:t>We </a:t>
            </a:r>
            <a:r>
              <a:rPr dirty="0" sz="3100" spc="20" b="1">
                <a:latin typeface="Arial"/>
                <a:cs typeface="Arial"/>
              </a:rPr>
              <a:t>are </a:t>
            </a:r>
            <a:r>
              <a:rPr dirty="0" sz="3100" spc="-45" b="1">
                <a:latin typeface="Arial"/>
                <a:cs typeface="Arial"/>
              </a:rPr>
              <a:t>planning </a:t>
            </a:r>
            <a:r>
              <a:rPr dirty="0" sz="3100" spc="-10" b="1">
                <a:latin typeface="Arial"/>
                <a:cs typeface="Arial"/>
              </a:rPr>
              <a:t>to </a:t>
            </a:r>
            <a:r>
              <a:rPr dirty="0" sz="3100" spc="-30" b="1">
                <a:latin typeface="Arial"/>
                <a:cs typeface="Arial"/>
              </a:rPr>
              <a:t>bring </a:t>
            </a:r>
            <a:r>
              <a:rPr dirty="0" sz="3100" spc="-50" b="1">
                <a:latin typeface="Arial"/>
                <a:cs typeface="Arial"/>
              </a:rPr>
              <a:t>Digital </a:t>
            </a:r>
            <a:r>
              <a:rPr dirty="0" sz="3100" spc="-55" b="1">
                <a:latin typeface="Arial"/>
                <a:cs typeface="Arial"/>
              </a:rPr>
              <a:t>Currency </a:t>
            </a:r>
            <a:r>
              <a:rPr dirty="0" sz="3100" spc="5" b="1">
                <a:latin typeface="Arial"/>
                <a:cs typeface="Arial"/>
              </a:rPr>
              <a:t>(DC) </a:t>
            </a:r>
            <a:r>
              <a:rPr dirty="0" sz="3100" spc="-65" b="1">
                <a:latin typeface="Arial"/>
                <a:cs typeface="Arial"/>
              </a:rPr>
              <a:t>which </a:t>
            </a:r>
            <a:r>
              <a:rPr dirty="0" sz="3100" spc="-35" b="1">
                <a:latin typeface="Arial"/>
                <a:cs typeface="Arial"/>
              </a:rPr>
              <a:t>will </a:t>
            </a:r>
            <a:r>
              <a:rPr dirty="0" sz="3100" spc="-30" b="1">
                <a:latin typeface="Arial"/>
                <a:cs typeface="Arial"/>
              </a:rPr>
              <a:t>be </a:t>
            </a:r>
            <a:r>
              <a:rPr dirty="0" sz="3100" spc="-75" b="1">
                <a:latin typeface="Arial"/>
                <a:cs typeface="Arial"/>
              </a:rPr>
              <a:t>used </a:t>
            </a:r>
            <a:r>
              <a:rPr dirty="0" sz="3100" spc="-25" b="1">
                <a:latin typeface="Arial"/>
                <a:cs typeface="Arial"/>
              </a:rPr>
              <a:t>for </a:t>
            </a:r>
            <a:r>
              <a:rPr dirty="0" sz="3100" spc="10" b="1">
                <a:latin typeface="Arial"/>
                <a:cs typeface="Arial"/>
              </a:rPr>
              <a:t>the </a:t>
            </a:r>
            <a:r>
              <a:rPr dirty="0" sz="3100" spc="-45" b="1">
                <a:latin typeface="Arial"/>
                <a:cs typeface="Arial"/>
              </a:rPr>
              <a:t>transactions in financial  transactions	</a:t>
            </a:r>
            <a:r>
              <a:rPr dirty="0" sz="3100" spc="-40" b="1">
                <a:latin typeface="Arial"/>
                <a:cs typeface="Arial"/>
              </a:rPr>
              <a:t>and </a:t>
            </a:r>
            <a:r>
              <a:rPr dirty="0" sz="3100" spc="10" b="1">
                <a:latin typeface="Arial"/>
                <a:cs typeface="Arial"/>
              </a:rPr>
              <a:t>the </a:t>
            </a:r>
            <a:r>
              <a:rPr dirty="0" sz="3100" spc="-45" b="1">
                <a:latin typeface="Arial"/>
                <a:cs typeface="Arial"/>
              </a:rPr>
              <a:t>NGO/Non </a:t>
            </a:r>
            <a:r>
              <a:rPr dirty="0" sz="3100" spc="-40" b="1">
                <a:latin typeface="Arial"/>
                <a:cs typeface="Arial"/>
              </a:rPr>
              <a:t>Profit organization </a:t>
            </a:r>
            <a:r>
              <a:rPr dirty="0" sz="3100" spc="-30" b="1">
                <a:latin typeface="Arial"/>
                <a:cs typeface="Arial"/>
              </a:rPr>
              <a:t>.The </a:t>
            </a:r>
            <a:r>
              <a:rPr dirty="0" sz="3100" spc="-75" b="1">
                <a:latin typeface="Arial"/>
                <a:cs typeface="Arial"/>
              </a:rPr>
              <a:t>sole </a:t>
            </a:r>
            <a:r>
              <a:rPr dirty="0" sz="3100" spc="-20" b="1">
                <a:latin typeface="Arial"/>
                <a:cs typeface="Arial"/>
              </a:rPr>
              <a:t>administrator </a:t>
            </a:r>
            <a:r>
              <a:rPr dirty="0" sz="3100" spc="-40" b="1">
                <a:latin typeface="Arial"/>
                <a:cs typeface="Arial"/>
              </a:rPr>
              <a:t>and </a:t>
            </a:r>
            <a:r>
              <a:rPr dirty="0" sz="3100" spc="-20" b="1">
                <a:latin typeface="Arial"/>
                <a:cs typeface="Arial"/>
              </a:rPr>
              <a:t>distributor </a:t>
            </a:r>
            <a:r>
              <a:rPr dirty="0" sz="3100" spc="-70" b="1">
                <a:latin typeface="Arial"/>
                <a:cs typeface="Arial"/>
              </a:rPr>
              <a:t>of </a:t>
            </a:r>
            <a:r>
              <a:rPr dirty="0" sz="3100" spc="10" b="1">
                <a:latin typeface="Arial"/>
                <a:cs typeface="Arial"/>
              </a:rPr>
              <a:t>the  </a:t>
            </a:r>
            <a:r>
              <a:rPr dirty="0" sz="3100" spc="-20" b="1">
                <a:latin typeface="Arial"/>
                <a:cs typeface="Arial"/>
              </a:rPr>
              <a:t>digital </a:t>
            </a:r>
            <a:r>
              <a:rPr dirty="0" sz="3100" spc="-25" b="1">
                <a:latin typeface="Arial"/>
                <a:cs typeface="Arial"/>
              </a:rPr>
              <a:t>currency(DC) </a:t>
            </a:r>
            <a:r>
              <a:rPr dirty="0" sz="3100" spc="-35" b="1">
                <a:latin typeface="Arial"/>
                <a:cs typeface="Arial"/>
              </a:rPr>
              <a:t>will </a:t>
            </a:r>
            <a:r>
              <a:rPr dirty="0" sz="3100" spc="-30" b="1">
                <a:latin typeface="Arial"/>
                <a:cs typeface="Arial"/>
              </a:rPr>
              <a:t>be </a:t>
            </a:r>
            <a:r>
              <a:rPr dirty="0" sz="3100" spc="10" b="1">
                <a:latin typeface="Arial"/>
                <a:cs typeface="Arial"/>
              </a:rPr>
              <a:t>the </a:t>
            </a:r>
            <a:r>
              <a:rPr dirty="0" sz="3100" spc="-50" b="1">
                <a:latin typeface="Arial"/>
                <a:cs typeface="Arial"/>
              </a:rPr>
              <a:t>banking </a:t>
            </a:r>
            <a:r>
              <a:rPr dirty="0" sz="3100" spc="-65" b="1">
                <a:latin typeface="Arial"/>
                <a:cs typeface="Arial"/>
              </a:rPr>
              <a:t>sectors </a:t>
            </a:r>
            <a:r>
              <a:rPr dirty="0" sz="3100" spc="-40" b="1">
                <a:latin typeface="Arial"/>
                <a:cs typeface="Arial"/>
              </a:rPr>
              <a:t>and </a:t>
            </a:r>
            <a:r>
              <a:rPr dirty="0" sz="3100" spc="-60" b="1">
                <a:latin typeface="Arial"/>
                <a:cs typeface="Arial"/>
              </a:rPr>
              <a:t>would </a:t>
            </a:r>
            <a:r>
              <a:rPr dirty="0" sz="3100" spc="-30" b="1">
                <a:latin typeface="Arial"/>
                <a:cs typeface="Arial"/>
              </a:rPr>
              <a:t>be </a:t>
            </a:r>
            <a:r>
              <a:rPr dirty="0" sz="3100" spc="-25" b="1">
                <a:latin typeface="Arial"/>
                <a:cs typeface="Arial"/>
              </a:rPr>
              <a:t>directly </a:t>
            </a:r>
            <a:r>
              <a:rPr dirty="0" sz="3100" spc="-10" b="1">
                <a:latin typeface="Arial"/>
                <a:cs typeface="Arial"/>
              </a:rPr>
              <a:t>regulated </a:t>
            </a:r>
            <a:r>
              <a:rPr dirty="0" sz="3100" spc="-70" b="1">
                <a:latin typeface="Arial"/>
                <a:cs typeface="Arial"/>
              </a:rPr>
              <a:t>by </a:t>
            </a:r>
            <a:r>
              <a:rPr dirty="0" sz="3100" spc="-30" b="1">
                <a:latin typeface="Arial"/>
                <a:cs typeface="Arial"/>
              </a:rPr>
              <a:t>RBI. </a:t>
            </a:r>
            <a:r>
              <a:rPr dirty="0" sz="3100" spc="-45" b="1">
                <a:latin typeface="Arial"/>
                <a:cs typeface="Arial"/>
              </a:rPr>
              <a:t>The </a:t>
            </a:r>
            <a:r>
              <a:rPr dirty="0" sz="3100" spc="-35" b="1">
                <a:latin typeface="Arial"/>
                <a:cs typeface="Arial"/>
              </a:rPr>
              <a:t>main  </a:t>
            </a:r>
            <a:r>
              <a:rPr dirty="0" sz="3100" spc="-55" b="1">
                <a:latin typeface="Arial"/>
                <a:cs typeface="Arial"/>
              </a:rPr>
              <a:t>concept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70" b="1">
                <a:latin typeface="Arial"/>
                <a:cs typeface="Arial"/>
              </a:rPr>
              <a:t>of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10" b="1">
                <a:latin typeface="Arial"/>
                <a:cs typeface="Arial"/>
              </a:rPr>
              <a:t>the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35" b="1">
                <a:latin typeface="Arial"/>
                <a:cs typeface="Arial"/>
              </a:rPr>
              <a:t>revolutionary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25" b="1">
                <a:latin typeface="Arial"/>
                <a:cs typeface="Arial"/>
              </a:rPr>
              <a:t>idea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105" b="1">
                <a:latin typeface="Arial"/>
                <a:cs typeface="Arial"/>
              </a:rPr>
              <a:t>is </a:t>
            </a:r>
            <a:r>
              <a:rPr dirty="0" sz="3100" spc="-10" b="1">
                <a:latin typeface="Arial"/>
                <a:cs typeface="Arial"/>
              </a:rPr>
              <a:t>to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30" b="1">
                <a:latin typeface="Arial"/>
                <a:cs typeface="Arial"/>
              </a:rPr>
              <a:t>monitor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40" b="1">
                <a:latin typeface="Arial"/>
                <a:cs typeface="Arial"/>
              </a:rPr>
              <a:t>and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55" b="1">
                <a:latin typeface="Arial"/>
                <a:cs typeface="Arial"/>
              </a:rPr>
              <a:t>analyse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10" b="1">
                <a:latin typeface="Arial"/>
                <a:cs typeface="Arial"/>
              </a:rPr>
              <a:t>large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70" b="1">
                <a:latin typeface="Arial"/>
                <a:cs typeface="Arial"/>
              </a:rPr>
              <a:t>sets</a:t>
            </a:r>
            <a:r>
              <a:rPr dirty="0" sz="3100" spc="-105" b="1">
                <a:latin typeface="Arial"/>
                <a:cs typeface="Arial"/>
              </a:rPr>
              <a:t> </a:t>
            </a:r>
            <a:r>
              <a:rPr dirty="0" sz="3100" spc="-70" b="1">
                <a:latin typeface="Arial"/>
                <a:cs typeface="Arial"/>
              </a:rPr>
              <a:t>of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30" b="1">
                <a:latin typeface="Arial"/>
                <a:cs typeface="Arial"/>
              </a:rPr>
              <a:t>transactional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5" b="1">
                <a:latin typeface="Arial"/>
                <a:cs typeface="Arial"/>
              </a:rPr>
              <a:t>data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15" b="1">
                <a:latin typeface="Arial"/>
                <a:cs typeface="Arial"/>
              </a:rPr>
              <a:t>between  </a:t>
            </a:r>
            <a:r>
              <a:rPr dirty="0" sz="3100" spc="-75" b="1">
                <a:latin typeface="Arial"/>
                <a:cs typeface="Arial"/>
              </a:rPr>
              <a:t>banks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40" b="1">
                <a:latin typeface="Arial"/>
                <a:cs typeface="Arial"/>
              </a:rPr>
              <a:t>and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5" b="1">
                <a:latin typeface="Arial"/>
                <a:cs typeface="Arial"/>
              </a:rPr>
              <a:t>other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45" b="1">
                <a:latin typeface="Arial"/>
                <a:cs typeface="Arial"/>
              </a:rPr>
              <a:t>financial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40" b="1">
                <a:latin typeface="Arial"/>
                <a:cs typeface="Arial"/>
              </a:rPr>
              <a:t>institutions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40" b="1">
                <a:latin typeface="Arial"/>
                <a:cs typeface="Arial"/>
              </a:rPr>
              <a:t>and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30" b="1">
                <a:latin typeface="Arial"/>
                <a:cs typeface="Arial"/>
              </a:rPr>
              <a:t>identify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90" b="1">
                <a:latin typeface="Arial"/>
                <a:cs typeface="Arial"/>
              </a:rPr>
              <a:t>as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30" b="1">
                <a:latin typeface="Arial"/>
                <a:cs typeface="Arial"/>
              </a:rPr>
              <a:t>well</a:t>
            </a:r>
            <a:r>
              <a:rPr dirty="0" sz="3100" spc="-105" b="1">
                <a:latin typeface="Arial"/>
                <a:cs typeface="Arial"/>
              </a:rPr>
              <a:t> </a:t>
            </a:r>
            <a:r>
              <a:rPr dirty="0" sz="3100" spc="-90" b="1">
                <a:latin typeface="Arial"/>
                <a:cs typeface="Arial"/>
              </a:rPr>
              <a:t>as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5" b="1">
                <a:latin typeface="Arial"/>
                <a:cs typeface="Arial"/>
              </a:rPr>
              <a:t>mitigate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10" b="1">
                <a:latin typeface="Arial"/>
                <a:cs typeface="Arial"/>
              </a:rPr>
              <a:t>patterns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70" b="1">
                <a:latin typeface="Arial"/>
                <a:cs typeface="Arial"/>
              </a:rPr>
              <a:t>of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60" b="1">
                <a:latin typeface="Arial"/>
                <a:cs typeface="Arial"/>
              </a:rPr>
              <a:t>money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80" b="1">
                <a:latin typeface="Arial"/>
                <a:cs typeface="Arial"/>
              </a:rPr>
              <a:t>flows</a:t>
            </a:r>
            <a:r>
              <a:rPr dirty="0" sz="3100" spc="-110" b="1">
                <a:latin typeface="Arial"/>
                <a:cs typeface="Arial"/>
              </a:rPr>
              <a:t> </a:t>
            </a:r>
            <a:r>
              <a:rPr dirty="0" sz="3100" spc="-65" b="1">
                <a:latin typeface="Arial"/>
                <a:cs typeface="Arial"/>
              </a:rPr>
              <a:t>which  </a:t>
            </a:r>
            <a:r>
              <a:rPr dirty="0" sz="3100" spc="20" b="1">
                <a:latin typeface="Arial"/>
                <a:cs typeface="Arial"/>
              </a:rPr>
              <a:t>are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spc="-45" b="1">
                <a:latin typeface="Arial"/>
                <a:cs typeface="Arial"/>
              </a:rPr>
              <a:t>indicative</a:t>
            </a:r>
            <a:r>
              <a:rPr dirty="0" sz="3100" spc="-114" b="1">
                <a:latin typeface="Arial"/>
                <a:cs typeface="Arial"/>
              </a:rPr>
              <a:t> </a:t>
            </a:r>
            <a:r>
              <a:rPr dirty="0" sz="3100" spc="-70" b="1">
                <a:latin typeface="Arial"/>
                <a:cs typeface="Arial"/>
              </a:rPr>
              <a:t>of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spc="-60" b="1">
                <a:latin typeface="Arial"/>
                <a:cs typeface="Arial"/>
              </a:rPr>
              <a:t>money</a:t>
            </a:r>
            <a:r>
              <a:rPr dirty="0" sz="3100" spc="-114" b="1">
                <a:latin typeface="Arial"/>
                <a:cs typeface="Arial"/>
              </a:rPr>
              <a:t> </a:t>
            </a:r>
            <a:r>
              <a:rPr dirty="0" sz="3100" spc="-25" b="1">
                <a:latin typeface="Arial"/>
                <a:cs typeface="Arial"/>
              </a:rPr>
              <a:t>laundering,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spc="5" b="1">
                <a:latin typeface="Arial"/>
                <a:cs typeface="Arial"/>
              </a:rPr>
              <a:t>terrorist</a:t>
            </a:r>
            <a:r>
              <a:rPr dirty="0" sz="3100" spc="-114" b="1">
                <a:latin typeface="Arial"/>
                <a:cs typeface="Arial"/>
              </a:rPr>
              <a:t> </a:t>
            </a:r>
            <a:r>
              <a:rPr dirty="0" sz="3100" spc="-45" b="1">
                <a:latin typeface="Arial"/>
                <a:cs typeface="Arial"/>
              </a:rPr>
              <a:t>financing,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spc="-20" b="1">
                <a:latin typeface="Arial"/>
                <a:cs typeface="Arial"/>
              </a:rPr>
              <a:t>or</a:t>
            </a:r>
            <a:r>
              <a:rPr dirty="0" sz="3100" spc="-114" b="1">
                <a:latin typeface="Arial"/>
                <a:cs typeface="Arial"/>
              </a:rPr>
              <a:t> </a:t>
            </a:r>
            <a:r>
              <a:rPr dirty="0" sz="3100" spc="-5" b="1">
                <a:latin typeface="Arial"/>
                <a:cs typeface="Arial"/>
              </a:rPr>
              <a:t>other</a:t>
            </a:r>
            <a:r>
              <a:rPr dirty="0" sz="3100" spc="-114" b="1">
                <a:latin typeface="Arial"/>
                <a:cs typeface="Arial"/>
              </a:rPr>
              <a:t> </a:t>
            </a:r>
            <a:r>
              <a:rPr dirty="0" sz="3100" spc="-45" b="1">
                <a:latin typeface="Arial"/>
                <a:cs typeface="Arial"/>
              </a:rPr>
              <a:t>financial</a:t>
            </a:r>
            <a:r>
              <a:rPr dirty="0" sz="3100" spc="-120" b="1">
                <a:latin typeface="Arial"/>
                <a:cs typeface="Arial"/>
              </a:rPr>
              <a:t> </a:t>
            </a:r>
            <a:r>
              <a:rPr dirty="0" sz="3100" spc="-25" b="1">
                <a:latin typeface="Arial"/>
                <a:cs typeface="Arial"/>
              </a:rPr>
              <a:t>crime.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"/>
            <a:ext cx="18276570" cy="10287000"/>
            <a:chOff x="0" y="1"/>
            <a:chExt cx="18276570" cy="10287000"/>
          </a:xfrm>
        </p:grpSpPr>
        <p:sp>
          <p:nvSpPr>
            <p:cNvPr id="8" name="object 8"/>
            <p:cNvSpPr/>
            <p:nvPr/>
          </p:nvSpPr>
          <p:spPr>
            <a:xfrm>
              <a:off x="3011141" y="1"/>
              <a:ext cx="7619999" cy="101536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"/>
              <a:ext cx="6523960" cy="10286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94859" y="1"/>
              <a:ext cx="10172699" cy="101726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354829" y="1"/>
              <a:ext cx="6921500" cy="10147300"/>
            </a:xfrm>
            <a:custGeom>
              <a:avLst/>
              <a:gdLst/>
              <a:ahLst/>
              <a:cxnLst/>
              <a:rect l="l" t="t" r="r" b="b"/>
              <a:pathLst>
                <a:path w="6921500" h="10147300">
                  <a:moveTo>
                    <a:pt x="6280581" y="914400"/>
                  </a:moveTo>
                  <a:lnTo>
                    <a:pt x="0" y="914400"/>
                  </a:lnTo>
                  <a:lnTo>
                    <a:pt x="610375" y="0"/>
                  </a:lnTo>
                  <a:lnTo>
                    <a:pt x="6890956" y="0"/>
                  </a:lnTo>
                  <a:lnTo>
                    <a:pt x="6280581" y="914400"/>
                  </a:lnTo>
                  <a:close/>
                </a:path>
                <a:path w="6921500" h="10147300">
                  <a:moveTo>
                    <a:pt x="5093059" y="1917700"/>
                  </a:moveTo>
                  <a:lnTo>
                    <a:pt x="3621357" y="1917700"/>
                  </a:lnTo>
                  <a:lnTo>
                    <a:pt x="3601160" y="1879600"/>
                  </a:lnTo>
                  <a:lnTo>
                    <a:pt x="3580021" y="1828800"/>
                  </a:lnTo>
                  <a:lnTo>
                    <a:pt x="3557954" y="1790700"/>
                  </a:lnTo>
                  <a:lnTo>
                    <a:pt x="3534972" y="1752600"/>
                  </a:lnTo>
                  <a:lnTo>
                    <a:pt x="3511088" y="1714500"/>
                  </a:lnTo>
                  <a:lnTo>
                    <a:pt x="3486316" y="1676400"/>
                  </a:lnTo>
                  <a:lnTo>
                    <a:pt x="3460669" y="1638300"/>
                  </a:lnTo>
                  <a:lnTo>
                    <a:pt x="3434160" y="1600200"/>
                  </a:lnTo>
                  <a:lnTo>
                    <a:pt x="3406802" y="1574800"/>
                  </a:lnTo>
                  <a:lnTo>
                    <a:pt x="3378609" y="1536700"/>
                  </a:lnTo>
                  <a:lnTo>
                    <a:pt x="3349594" y="1498600"/>
                  </a:lnTo>
                  <a:lnTo>
                    <a:pt x="3319770" y="1473200"/>
                  </a:lnTo>
                  <a:lnTo>
                    <a:pt x="3289151" y="1447800"/>
                  </a:lnTo>
                  <a:lnTo>
                    <a:pt x="3257749" y="1409700"/>
                  </a:lnTo>
                  <a:lnTo>
                    <a:pt x="3225578" y="1384300"/>
                  </a:lnTo>
                  <a:lnTo>
                    <a:pt x="3192651" y="1358900"/>
                  </a:lnTo>
                  <a:lnTo>
                    <a:pt x="3158981" y="1333500"/>
                  </a:lnTo>
                  <a:lnTo>
                    <a:pt x="3124583" y="1308100"/>
                  </a:lnTo>
                  <a:lnTo>
                    <a:pt x="3089468" y="1282700"/>
                  </a:lnTo>
                  <a:lnTo>
                    <a:pt x="3053650" y="1257300"/>
                  </a:lnTo>
                  <a:lnTo>
                    <a:pt x="3017143" y="1244600"/>
                  </a:lnTo>
                  <a:lnTo>
                    <a:pt x="2979959" y="1219200"/>
                  </a:lnTo>
                  <a:lnTo>
                    <a:pt x="2942112" y="1206500"/>
                  </a:lnTo>
                  <a:lnTo>
                    <a:pt x="2903616" y="1181100"/>
                  </a:lnTo>
                  <a:lnTo>
                    <a:pt x="2864483" y="1168400"/>
                  </a:lnTo>
                  <a:lnTo>
                    <a:pt x="2824727" y="1143000"/>
                  </a:lnTo>
                  <a:lnTo>
                    <a:pt x="2743397" y="1117600"/>
                  </a:lnTo>
                  <a:lnTo>
                    <a:pt x="2701850" y="1092200"/>
                  </a:lnTo>
                  <a:lnTo>
                    <a:pt x="2485828" y="1028700"/>
                  </a:lnTo>
                  <a:lnTo>
                    <a:pt x="2441058" y="1028700"/>
                  </a:lnTo>
                  <a:lnTo>
                    <a:pt x="2303858" y="990600"/>
                  </a:lnTo>
                  <a:lnTo>
                    <a:pt x="2257205" y="990600"/>
                  </a:lnTo>
                  <a:lnTo>
                    <a:pt x="2162599" y="965200"/>
                  </a:lnTo>
                  <a:lnTo>
                    <a:pt x="2114673" y="965200"/>
                  </a:lnTo>
                  <a:lnTo>
                    <a:pt x="2066348" y="952500"/>
                  </a:lnTo>
                  <a:lnTo>
                    <a:pt x="1968559" y="952500"/>
                  </a:lnTo>
                  <a:lnTo>
                    <a:pt x="1919120" y="939800"/>
                  </a:lnTo>
                  <a:lnTo>
                    <a:pt x="1819221" y="939800"/>
                  </a:lnTo>
                  <a:lnTo>
                    <a:pt x="1768787" y="927100"/>
                  </a:lnTo>
                  <a:lnTo>
                    <a:pt x="1615707" y="927100"/>
                  </a:lnTo>
                  <a:lnTo>
                    <a:pt x="1564132" y="914400"/>
                  </a:lnTo>
                  <a:lnTo>
                    <a:pt x="4607670" y="914400"/>
                  </a:lnTo>
                  <a:lnTo>
                    <a:pt x="4639930" y="952500"/>
                  </a:lnTo>
                  <a:lnTo>
                    <a:pt x="4671160" y="990600"/>
                  </a:lnTo>
                  <a:lnTo>
                    <a:pt x="4701363" y="1028700"/>
                  </a:lnTo>
                  <a:lnTo>
                    <a:pt x="4730541" y="1066800"/>
                  </a:lnTo>
                  <a:lnTo>
                    <a:pt x="4758696" y="1104900"/>
                  </a:lnTo>
                  <a:lnTo>
                    <a:pt x="4785830" y="1143000"/>
                  </a:lnTo>
                  <a:lnTo>
                    <a:pt x="4811945" y="1181100"/>
                  </a:lnTo>
                  <a:lnTo>
                    <a:pt x="4837044" y="1231900"/>
                  </a:lnTo>
                  <a:lnTo>
                    <a:pt x="4861129" y="1270000"/>
                  </a:lnTo>
                  <a:lnTo>
                    <a:pt x="4884203" y="1320800"/>
                  </a:lnTo>
                  <a:lnTo>
                    <a:pt x="4906266" y="1358900"/>
                  </a:lnTo>
                  <a:lnTo>
                    <a:pt x="4927321" y="1409700"/>
                  </a:lnTo>
                  <a:lnTo>
                    <a:pt x="4947372" y="1447800"/>
                  </a:lnTo>
                  <a:lnTo>
                    <a:pt x="4966419" y="1498600"/>
                  </a:lnTo>
                  <a:lnTo>
                    <a:pt x="4984465" y="1536700"/>
                  </a:lnTo>
                  <a:lnTo>
                    <a:pt x="5001512" y="1587500"/>
                  </a:lnTo>
                  <a:lnTo>
                    <a:pt x="5017562" y="1638300"/>
                  </a:lnTo>
                  <a:lnTo>
                    <a:pt x="5032619" y="1676400"/>
                  </a:lnTo>
                  <a:lnTo>
                    <a:pt x="5046682" y="1727200"/>
                  </a:lnTo>
                  <a:lnTo>
                    <a:pt x="5059756" y="1778000"/>
                  </a:lnTo>
                  <a:lnTo>
                    <a:pt x="5071842" y="1828800"/>
                  </a:lnTo>
                  <a:lnTo>
                    <a:pt x="5082942" y="1866900"/>
                  </a:lnTo>
                  <a:lnTo>
                    <a:pt x="5093059" y="1917700"/>
                  </a:lnTo>
                  <a:close/>
                </a:path>
                <a:path w="6921500" h="10147300">
                  <a:moveTo>
                    <a:pt x="6280581" y="2882900"/>
                  </a:moveTo>
                  <a:lnTo>
                    <a:pt x="0" y="2882900"/>
                  </a:lnTo>
                  <a:lnTo>
                    <a:pt x="640689" y="1917700"/>
                  </a:lnTo>
                  <a:lnTo>
                    <a:pt x="6921270" y="1917700"/>
                  </a:lnTo>
                  <a:lnTo>
                    <a:pt x="6280581" y="2882900"/>
                  </a:lnTo>
                  <a:close/>
                </a:path>
                <a:path w="6921500" h="10147300">
                  <a:moveTo>
                    <a:pt x="5668269" y="10147300"/>
                  </a:moveTo>
                  <a:lnTo>
                    <a:pt x="4029443" y="10147300"/>
                  </a:lnTo>
                  <a:lnTo>
                    <a:pt x="349414" y="5549900"/>
                  </a:lnTo>
                  <a:lnTo>
                    <a:pt x="348395" y="4648200"/>
                  </a:lnTo>
                  <a:lnTo>
                    <a:pt x="1416390" y="4648200"/>
                  </a:lnTo>
                  <a:lnTo>
                    <a:pt x="1488857" y="4635500"/>
                  </a:lnTo>
                  <a:lnTo>
                    <a:pt x="1629662" y="4635500"/>
                  </a:lnTo>
                  <a:lnTo>
                    <a:pt x="1698021" y="4622800"/>
                  </a:lnTo>
                  <a:lnTo>
                    <a:pt x="1765031" y="4622800"/>
                  </a:lnTo>
                  <a:lnTo>
                    <a:pt x="1895050" y="4597400"/>
                  </a:lnTo>
                  <a:lnTo>
                    <a:pt x="1958079" y="4597400"/>
                  </a:lnTo>
                  <a:lnTo>
                    <a:pt x="2080230" y="4572000"/>
                  </a:lnTo>
                  <a:lnTo>
                    <a:pt x="2309206" y="4521200"/>
                  </a:lnTo>
                  <a:lnTo>
                    <a:pt x="2363319" y="4495800"/>
                  </a:lnTo>
                  <a:lnTo>
                    <a:pt x="2467861" y="4470400"/>
                  </a:lnTo>
                  <a:lnTo>
                    <a:pt x="2518312" y="4445000"/>
                  </a:lnTo>
                  <a:lnTo>
                    <a:pt x="2567564" y="4432300"/>
                  </a:lnTo>
                  <a:lnTo>
                    <a:pt x="2615627" y="4406900"/>
                  </a:lnTo>
                  <a:lnTo>
                    <a:pt x="2662512" y="4394200"/>
                  </a:lnTo>
                  <a:lnTo>
                    <a:pt x="2708230" y="4368800"/>
                  </a:lnTo>
                  <a:lnTo>
                    <a:pt x="2752791" y="4343400"/>
                  </a:lnTo>
                  <a:lnTo>
                    <a:pt x="2796206" y="4318000"/>
                  </a:lnTo>
                  <a:lnTo>
                    <a:pt x="2838486" y="4305300"/>
                  </a:lnTo>
                  <a:lnTo>
                    <a:pt x="2879642" y="4279900"/>
                  </a:lnTo>
                  <a:lnTo>
                    <a:pt x="2919683" y="4254500"/>
                  </a:lnTo>
                  <a:lnTo>
                    <a:pt x="2958621" y="4229100"/>
                  </a:lnTo>
                  <a:lnTo>
                    <a:pt x="2996466" y="4203700"/>
                  </a:lnTo>
                  <a:lnTo>
                    <a:pt x="3033229" y="4178300"/>
                  </a:lnTo>
                  <a:lnTo>
                    <a:pt x="3068920" y="4152900"/>
                  </a:lnTo>
                  <a:lnTo>
                    <a:pt x="3103551" y="4127500"/>
                  </a:lnTo>
                  <a:lnTo>
                    <a:pt x="3137132" y="4102100"/>
                  </a:lnTo>
                  <a:lnTo>
                    <a:pt x="3169673" y="4076700"/>
                  </a:lnTo>
                  <a:lnTo>
                    <a:pt x="3201185" y="4038600"/>
                  </a:lnTo>
                  <a:lnTo>
                    <a:pt x="3231679" y="4013200"/>
                  </a:lnTo>
                  <a:lnTo>
                    <a:pt x="3261166" y="3987800"/>
                  </a:lnTo>
                  <a:lnTo>
                    <a:pt x="3289656" y="3962400"/>
                  </a:lnTo>
                  <a:lnTo>
                    <a:pt x="3317159" y="3924300"/>
                  </a:lnTo>
                  <a:lnTo>
                    <a:pt x="3343687" y="3898900"/>
                  </a:lnTo>
                  <a:lnTo>
                    <a:pt x="3369250" y="3873500"/>
                  </a:lnTo>
                  <a:lnTo>
                    <a:pt x="3393859" y="3835400"/>
                  </a:lnTo>
                  <a:lnTo>
                    <a:pt x="3417524" y="3810000"/>
                  </a:lnTo>
                  <a:lnTo>
                    <a:pt x="3440256" y="3771900"/>
                  </a:lnTo>
                  <a:lnTo>
                    <a:pt x="3462066" y="3746500"/>
                  </a:lnTo>
                  <a:lnTo>
                    <a:pt x="3482964" y="3721100"/>
                  </a:lnTo>
                  <a:lnTo>
                    <a:pt x="3502961" y="3683000"/>
                  </a:lnTo>
                  <a:lnTo>
                    <a:pt x="3522067" y="3657600"/>
                  </a:lnTo>
                  <a:lnTo>
                    <a:pt x="3540294" y="3619500"/>
                  </a:lnTo>
                  <a:lnTo>
                    <a:pt x="3557652" y="3594100"/>
                  </a:lnTo>
                  <a:lnTo>
                    <a:pt x="3574151" y="3556000"/>
                  </a:lnTo>
                  <a:lnTo>
                    <a:pt x="3589803" y="3530600"/>
                  </a:lnTo>
                  <a:lnTo>
                    <a:pt x="3604618" y="3492500"/>
                  </a:lnTo>
                  <a:lnTo>
                    <a:pt x="3618606" y="3467100"/>
                  </a:lnTo>
                  <a:lnTo>
                    <a:pt x="3631778" y="3429000"/>
                  </a:lnTo>
                  <a:lnTo>
                    <a:pt x="3644145" y="3403600"/>
                  </a:lnTo>
                  <a:lnTo>
                    <a:pt x="3655717" y="3365500"/>
                  </a:lnTo>
                  <a:lnTo>
                    <a:pt x="3666506" y="3340100"/>
                  </a:lnTo>
                  <a:lnTo>
                    <a:pt x="3676521" y="3314700"/>
                  </a:lnTo>
                  <a:lnTo>
                    <a:pt x="3685774" y="3276600"/>
                  </a:lnTo>
                  <a:lnTo>
                    <a:pt x="3694275" y="3251200"/>
                  </a:lnTo>
                  <a:lnTo>
                    <a:pt x="3702035" y="3213100"/>
                  </a:lnTo>
                  <a:lnTo>
                    <a:pt x="3709064" y="3187700"/>
                  </a:lnTo>
                  <a:lnTo>
                    <a:pt x="3715373" y="3149600"/>
                  </a:lnTo>
                  <a:lnTo>
                    <a:pt x="3720972" y="3124200"/>
                  </a:lnTo>
                  <a:lnTo>
                    <a:pt x="3725873" y="3098800"/>
                  </a:lnTo>
                  <a:lnTo>
                    <a:pt x="3730086" y="3060700"/>
                  </a:lnTo>
                  <a:lnTo>
                    <a:pt x="3733622" y="3035300"/>
                  </a:lnTo>
                  <a:lnTo>
                    <a:pt x="3736491" y="3009900"/>
                  </a:lnTo>
                  <a:lnTo>
                    <a:pt x="3738704" y="2971800"/>
                  </a:lnTo>
                  <a:lnTo>
                    <a:pt x="3740271" y="2946400"/>
                  </a:lnTo>
                  <a:lnTo>
                    <a:pt x="3741204" y="2921000"/>
                  </a:lnTo>
                  <a:lnTo>
                    <a:pt x="3741512" y="2895600"/>
                  </a:lnTo>
                  <a:lnTo>
                    <a:pt x="3741512" y="2882900"/>
                  </a:lnTo>
                  <a:lnTo>
                    <a:pt x="5109776" y="2882900"/>
                  </a:lnTo>
                  <a:lnTo>
                    <a:pt x="5102665" y="2933700"/>
                  </a:lnTo>
                  <a:lnTo>
                    <a:pt x="5094725" y="2984500"/>
                  </a:lnTo>
                  <a:lnTo>
                    <a:pt x="5085965" y="3035300"/>
                  </a:lnTo>
                  <a:lnTo>
                    <a:pt x="5076393" y="3073400"/>
                  </a:lnTo>
                  <a:lnTo>
                    <a:pt x="5066017" y="3124200"/>
                  </a:lnTo>
                  <a:lnTo>
                    <a:pt x="5054844" y="3175000"/>
                  </a:lnTo>
                  <a:lnTo>
                    <a:pt x="5042884" y="3213100"/>
                  </a:lnTo>
                  <a:lnTo>
                    <a:pt x="5030143" y="3263900"/>
                  </a:lnTo>
                  <a:lnTo>
                    <a:pt x="5016631" y="3302000"/>
                  </a:lnTo>
                  <a:lnTo>
                    <a:pt x="5002356" y="3352800"/>
                  </a:lnTo>
                  <a:lnTo>
                    <a:pt x="4987325" y="3390900"/>
                  </a:lnTo>
                  <a:lnTo>
                    <a:pt x="4971546" y="3441700"/>
                  </a:lnTo>
                  <a:lnTo>
                    <a:pt x="4955029" y="3479800"/>
                  </a:lnTo>
                  <a:lnTo>
                    <a:pt x="4937780" y="3517900"/>
                  </a:lnTo>
                  <a:lnTo>
                    <a:pt x="4919809" y="3568700"/>
                  </a:lnTo>
                  <a:lnTo>
                    <a:pt x="4901122" y="3606800"/>
                  </a:lnTo>
                  <a:lnTo>
                    <a:pt x="4881729" y="3644900"/>
                  </a:lnTo>
                  <a:lnTo>
                    <a:pt x="4861637" y="3683000"/>
                  </a:lnTo>
                  <a:lnTo>
                    <a:pt x="4840855" y="3733800"/>
                  </a:lnTo>
                  <a:lnTo>
                    <a:pt x="4819391" y="3771900"/>
                  </a:lnTo>
                  <a:lnTo>
                    <a:pt x="4797252" y="3810000"/>
                  </a:lnTo>
                  <a:lnTo>
                    <a:pt x="4774448" y="3848100"/>
                  </a:lnTo>
                  <a:lnTo>
                    <a:pt x="4750985" y="3886200"/>
                  </a:lnTo>
                  <a:lnTo>
                    <a:pt x="4726873" y="3924300"/>
                  </a:lnTo>
                  <a:lnTo>
                    <a:pt x="4702119" y="3962400"/>
                  </a:lnTo>
                  <a:lnTo>
                    <a:pt x="4676731" y="4000500"/>
                  </a:lnTo>
                  <a:lnTo>
                    <a:pt x="4650718" y="4038600"/>
                  </a:lnTo>
                  <a:lnTo>
                    <a:pt x="4624087" y="4076700"/>
                  </a:lnTo>
                  <a:lnTo>
                    <a:pt x="4596848" y="4102100"/>
                  </a:lnTo>
                  <a:lnTo>
                    <a:pt x="4569007" y="4140200"/>
                  </a:lnTo>
                  <a:lnTo>
                    <a:pt x="4540573" y="4178300"/>
                  </a:lnTo>
                  <a:lnTo>
                    <a:pt x="4511555" y="4216400"/>
                  </a:lnTo>
                  <a:lnTo>
                    <a:pt x="4481960" y="4241800"/>
                  </a:lnTo>
                  <a:lnTo>
                    <a:pt x="4451796" y="4279900"/>
                  </a:lnTo>
                  <a:lnTo>
                    <a:pt x="4421072" y="4305300"/>
                  </a:lnTo>
                  <a:lnTo>
                    <a:pt x="4389796" y="4343400"/>
                  </a:lnTo>
                  <a:lnTo>
                    <a:pt x="4357975" y="4381500"/>
                  </a:lnTo>
                  <a:lnTo>
                    <a:pt x="4325619" y="4406900"/>
                  </a:lnTo>
                  <a:lnTo>
                    <a:pt x="4292734" y="4432300"/>
                  </a:lnTo>
                  <a:lnTo>
                    <a:pt x="4259330" y="4470400"/>
                  </a:lnTo>
                  <a:lnTo>
                    <a:pt x="4225414" y="4495800"/>
                  </a:lnTo>
                  <a:lnTo>
                    <a:pt x="4190994" y="4533900"/>
                  </a:lnTo>
                  <a:lnTo>
                    <a:pt x="4156079" y="4559300"/>
                  </a:lnTo>
                  <a:lnTo>
                    <a:pt x="4084796" y="4610100"/>
                  </a:lnTo>
                  <a:lnTo>
                    <a:pt x="4048443" y="4635500"/>
                  </a:lnTo>
                  <a:lnTo>
                    <a:pt x="4011628" y="4673600"/>
                  </a:lnTo>
                  <a:lnTo>
                    <a:pt x="3936641" y="4724400"/>
                  </a:lnTo>
                  <a:lnTo>
                    <a:pt x="3859900" y="4775200"/>
                  </a:lnTo>
                  <a:lnTo>
                    <a:pt x="3781469" y="4826000"/>
                  </a:lnTo>
                  <a:lnTo>
                    <a:pt x="3741641" y="4838700"/>
                  </a:lnTo>
                  <a:lnTo>
                    <a:pt x="3619801" y="4914900"/>
                  </a:lnTo>
                  <a:lnTo>
                    <a:pt x="3578430" y="4940300"/>
                  </a:lnTo>
                  <a:lnTo>
                    <a:pt x="3536693" y="4953000"/>
                  </a:lnTo>
                  <a:lnTo>
                    <a:pt x="3494599" y="4978400"/>
                  </a:lnTo>
                  <a:lnTo>
                    <a:pt x="3452156" y="4991100"/>
                  </a:lnTo>
                  <a:lnTo>
                    <a:pt x="3366255" y="5041900"/>
                  </a:lnTo>
                  <a:lnTo>
                    <a:pt x="3279055" y="5067300"/>
                  </a:lnTo>
                  <a:lnTo>
                    <a:pt x="3234988" y="5092700"/>
                  </a:lnTo>
                  <a:lnTo>
                    <a:pt x="3190620" y="5105400"/>
                  </a:lnTo>
                  <a:lnTo>
                    <a:pt x="3145961" y="5130800"/>
                  </a:lnTo>
                  <a:lnTo>
                    <a:pt x="2964562" y="5181600"/>
                  </a:lnTo>
                  <a:lnTo>
                    <a:pt x="2918563" y="5207000"/>
                  </a:lnTo>
                  <a:lnTo>
                    <a:pt x="2637738" y="5283200"/>
                  </a:lnTo>
                  <a:lnTo>
                    <a:pt x="2590205" y="5283200"/>
                  </a:lnTo>
                  <a:lnTo>
                    <a:pt x="2446518" y="5321300"/>
                  </a:lnTo>
                  <a:lnTo>
                    <a:pt x="2398287" y="5321300"/>
                  </a:lnTo>
                  <a:lnTo>
                    <a:pt x="2301370" y="5346700"/>
                  </a:lnTo>
                  <a:lnTo>
                    <a:pt x="2252701" y="5346700"/>
                  </a:lnTo>
                  <a:lnTo>
                    <a:pt x="2203903" y="5359400"/>
                  </a:lnTo>
                  <a:lnTo>
                    <a:pt x="2154982" y="5359400"/>
                  </a:lnTo>
                  <a:lnTo>
                    <a:pt x="2105948" y="5372100"/>
                  </a:lnTo>
                  <a:lnTo>
                    <a:pt x="2007572" y="5372100"/>
                  </a:lnTo>
                  <a:lnTo>
                    <a:pt x="1958246" y="5384800"/>
                  </a:lnTo>
                  <a:lnTo>
                    <a:pt x="1859360" y="5384800"/>
                  </a:lnTo>
                  <a:lnTo>
                    <a:pt x="5668269" y="1014730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01940" cy="10287000"/>
            <a:chOff x="0" y="0"/>
            <a:chExt cx="790194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334000" cy="10287000"/>
            </a:xfrm>
            <a:custGeom>
              <a:avLst/>
              <a:gdLst/>
              <a:ahLst/>
              <a:cxnLst/>
              <a:rect l="l" t="t" r="r" b="b"/>
              <a:pathLst>
                <a:path w="5334000" h="10287000">
                  <a:moveTo>
                    <a:pt x="533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5334000" y="0"/>
                  </a:lnTo>
                  <a:lnTo>
                    <a:pt x="5334000" y="10287000"/>
                  </a:lnTo>
                  <a:close/>
                </a:path>
              </a:pathLst>
            </a:custGeom>
            <a:solidFill>
              <a:srgbClr val="EC5D4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1898" y="1028699"/>
              <a:ext cx="7609840" cy="7609840"/>
            </a:xfrm>
            <a:custGeom>
              <a:avLst/>
              <a:gdLst/>
              <a:ahLst/>
              <a:cxnLst/>
              <a:rect l="l" t="t" r="r" b="b"/>
              <a:pathLst>
                <a:path w="7609840" h="7609840">
                  <a:moveTo>
                    <a:pt x="3804774" y="7609548"/>
                  </a:moveTo>
                  <a:lnTo>
                    <a:pt x="3758080" y="7609261"/>
                  </a:lnTo>
                  <a:lnTo>
                    <a:pt x="3711400" y="7608401"/>
                  </a:lnTo>
                  <a:lnTo>
                    <a:pt x="3664734" y="7606970"/>
                  </a:lnTo>
                  <a:lnTo>
                    <a:pt x="3618085" y="7604969"/>
                  </a:lnTo>
                  <a:lnTo>
                    <a:pt x="3571459" y="7602391"/>
                  </a:lnTo>
                  <a:lnTo>
                    <a:pt x="3524879" y="7599242"/>
                  </a:lnTo>
                  <a:lnTo>
                    <a:pt x="3478341" y="7595521"/>
                  </a:lnTo>
                  <a:lnTo>
                    <a:pt x="3431844" y="7591229"/>
                  </a:lnTo>
                  <a:lnTo>
                    <a:pt x="3385403" y="7586367"/>
                  </a:lnTo>
                  <a:lnTo>
                    <a:pt x="3339030" y="7580937"/>
                  </a:lnTo>
                  <a:lnTo>
                    <a:pt x="3292727" y="7574936"/>
                  </a:lnTo>
                  <a:lnTo>
                    <a:pt x="3246494" y="7568365"/>
                  </a:lnTo>
                  <a:lnTo>
                    <a:pt x="3200349" y="7561232"/>
                  </a:lnTo>
                  <a:lnTo>
                    <a:pt x="3154302" y="7553532"/>
                  </a:lnTo>
                  <a:lnTo>
                    <a:pt x="3108351" y="7545267"/>
                  </a:lnTo>
                  <a:lnTo>
                    <a:pt x="3062499" y="7536439"/>
                  </a:lnTo>
                  <a:lnTo>
                    <a:pt x="3016760" y="7527049"/>
                  </a:lnTo>
                  <a:lnTo>
                    <a:pt x="2971145" y="7517099"/>
                  </a:lnTo>
                  <a:lnTo>
                    <a:pt x="2925656" y="7506589"/>
                  </a:lnTo>
                  <a:lnTo>
                    <a:pt x="2880293" y="7495520"/>
                  </a:lnTo>
                  <a:lnTo>
                    <a:pt x="2835065" y="7483899"/>
                  </a:lnTo>
                  <a:lnTo>
                    <a:pt x="2789992" y="7471723"/>
                  </a:lnTo>
                  <a:lnTo>
                    <a:pt x="2745074" y="7458994"/>
                  </a:lnTo>
                  <a:lnTo>
                    <a:pt x="2700306" y="7445714"/>
                  </a:lnTo>
                  <a:lnTo>
                    <a:pt x="2655704" y="7431887"/>
                  </a:lnTo>
                  <a:lnTo>
                    <a:pt x="2611284" y="7417515"/>
                  </a:lnTo>
                  <a:lnTo>
                    <a:pt x="2567045" y="7402598"/>
                  </a:lnTo>
                  <a:lnTo>
                    <a:pt x="2522988" y="7387136"/>
                  </a:lnTo>
                  <a:lnTo>
                    <a:pt x="2479119" y="7371135"/>
                  </a:lnTo>
                  <a:lnTo>
                    <a:pt x="2435457" y="7354599"/>
                  </a:lnTo>
                  <a:lnTo>
                    <a:pt x="2392002" y="7337530"/>
                  </a:lnTo>
                  <a:lnTo>
                    <a:pt x="2348752" y="7319928"/>
                  </a:lnTo>
                  <a:lnTo>
                    <a:pt x="2305720" y="7301792"/>
                  </a:lnTo>
                  <a:lnTo>
                    <a:pt x="2262921" y="7283134"/>
                  </a:lnTo>
                  <a:lnTo>
                    <a:pt x="2220354" y="7263952"/>
                  </a:lnTo>
                  <a:lnTo>
                    <a:pt x="2178022" y="7244246"/>
                  </a:lnTo>
                  <a:lnTo>
                    <a:pt x="2135935" y="7224023"/>
                  </a:lnTo>
                  <a:lnTo>
                    <a:pt x="2094105" y="7203290"/>
                  </a:lnTo>
                  <a:lnTo>
                    <a:pt x="2052533" y="7182044"/>
                  </a:lnTo>
                  <a:lnTo>
                    <a:pt x="2011219" y="7160286"/>
                  </a:lnTo>
                  <a:lnTo>
                    <a:pt x="1970171" y="7138020"/>
                  </a:lnTo>
                  <a:lnTo>
                    <a:pt x="1929408" y="7115257"/>
                  </a:lnTo>
                  <a:lnTo>
                    <a:pt x="1888929" y="7091997"/>
                  </a:lnTo>
                  <a:lnTo>
                    <a:pt x="1848732" y="7068240"/>
                  </a:lnTo>
                  <a:lnTo>
                    <a:pt x="1808825" y="7043988"/>
                  </a:lnTo>
                  <a:lnTo>
                    <a:pt x="1769227" y="7019252"/>
                  </a:lnTo>
                  <a:lnTo>
                    <a:pt x="1729938" y="6994033"/>
                  </a:lnTo>
                  <a:lnTo>
                    <a:pt x="1690958" y="6968329"/>
                  </a:lnTo>
                  <a:lnTo>
                    <a:pt x="1652290" y="6942149"/>
                  </a:lnTo>
                  <a:lnTo>
                    <a:pt x="1613955" y="6915499"/>
                  </a:lnTo>
                  <a:lnTo>
                    <a:pt x="1575950" y="6888380"/>
                  </a:lnTo>
                  <a:lnTo>
                    <a:pt x="1538273" y="6860792"/>
                  </a:lnTo>
                  <a:lnTo>
                    <a:pt x="1500937" y="6832750"/>
                  </a:lnTo>
                  <a:lnTo>
                    <a:pt x="1463955" y="6804254"/>
                  </a:lnTo>
                  <a:lnTo>
                    <a:pt x="1427326" y="6775304"/>
                  </a:lnTo>
                  <a:lnTo>
                    <a:pt x="1391050" y="6745900"/>
                  </a:lnTo>
                  <a:lnTo>
                    <a:pt x="1355137" y="6716058"/>
                  </a:lnTo>
                  <a:lnTo>
                    <a:pt x="1319599" y="6685782"/>
                  </a:lnTo>
                  <a:lnTo>
                    <a:pt x="1284436" y="6655072"/>
                  </a:lnTo>
                  <a:lnTo>
                    <a:pt x="1249648" y="6623927"/>
                  </a:lnTo>
                  <a:lnTo>
                    <a:pt x="1215240" y="6592356"/>
                  </a:lnTo>
                  <a:lnTo>
                    <a:pt x="1181228" y="6560370"/>
                  </a:lnTo>
                  <a:lnTo>
                    <a:pt x="1147612" y="6527969"/>
                  </a:lnTo>
                  <a:lnTo>
                    <a:pt x="1114393" y="6495155"/>
                  </a:lnTo>
                  <a:lnTo>
                    <a:pt x="1081579" y="6461936"/>
                  </a:lnTo>
                  <a:lnTo>
                    <a:pt x="1049178" y="6428320"/>
                  </a:lnTo>
                  <a:lnTo>
                    <a:pt x="1017192" y="6394308"/>
                  </a:lnTo>
                  <a:lnTo>
                    <a:pt x="985621" y="6359900"/>
                  </a:lnTo>
                  <a:lnTo>
                    <a:pt x="954476" y="6325112"/>
                  </a:lnTo>
                  <a:lnTo>
                    <a:pt x="923765" y="6289949"/>
                  </a:lnTo>
                  <a:lnTo>
                    <a:pt x="893488" y="6254411"/>
                  </a:lnTo>
                  <a:lnTo>
                    <a:pt x="863644" y="6218498"/>
                  </a:lnTo>
                  <a:lnTo>
                    <a:pt x="834243" y="6182222"/>
                  </a:lnTo>
                  <a:lnTo>
                    <a:pt x="805293" y="6145593"/>
                  </a:lnTo>
                  <a:lnTo>
                    <a:pt x="776796" y="6108611"/>
                  </a:lnTo>
                  <a:lnTo>
                    <a:pt x="748750" y="6071275"/>
                  </a:lnTo>
                  <a:lnTo>
                    <a:pt x="721165" y="6033598"/>
                  </a:lnTo>
                  <a:lnTo>
                    <a:pt x="694048" y="5995593"/>
                  </a:lnTo>
                  <a:lnTo>
                    <a:pt x="667399" y="5957258"/>
                  </a:lnTo>
                  <a:lnTo>
                    <a:pt x="641219" y="5918590"/>
                  </a:lnTo>
                  <a:lnTo>
                    <a:pt x="615516" y="5879608"/>
                  </a:lnTo>
                  <a:lnTo>
                    <a:pt x="590296" y="5840317"/>
                  </a:lnTo>
                  <a:lnTo>
                    <a:pt x="565561" y="5800719"/>
                  </a:lnTo>
                  <a:lnTo>
                    <a:pt x="541310" y="5760816"/>
                  </a:lnTo>
                  <a:lnTo>
                    <a:pt x="517550" y="5720619"/>
                  </a:lnTo>
                  <a:lnTo>
                    <a:pt x="494289" y="5680140"/>
                  </a:lnTo>
                  <a:lnTo>
                    <a:pt x="471526" y="5639377"/>
                  </a:lnTo>
                  <a:lnTo>
                    <a:pt x="449262" y="5598329"/>
                  </a:lnTo>
                  <a:lnTo>
                    <a:pt x="427503" y="5557015"/>
                  </a:lnTo>
                  <a:lnTo>
                    <a:pt x="406256" y="5515443"/>
                  </a:lnTo>
                  <a:lnTo>
                    <a:pt x="385521" y="5473613"/>
                  </a:lnTo>
                  <a:lnTo>
                    <a:pt x="365298" y="5431526"/>
                  </a:lnTo>
                  <a:lnTo>
                    <a:pt x="345593" y="5389190"/>
                  </a:lnTo>
                  <a:lnTo>
                    <a:pt x="326412" y="5346624"/>
                  </a:lnTo>
                  <a:lnTo>
                    <a:pt x="307754" y="5303826"/>
                  </a:lnTo>
                  <a:lnTo>
                    <a:pt x="289620" y="5260796"/>
                  </a:lnTo>
                  <a:lnTo>
                    <a:pt x="272016" y="5217546"/>
                  </a:lnTo>
                  <a:lnTo>
                    <a:pt x="254947" y="5174091"/>
                  </a:lnTo>
                  <a:lnTo>
                    <a:pt x="238412" y="5130429"/>
                  </a:lnTo>
                  <a:lnTo>
                    <a:pt x="222411" y="5086560"/>
                  </a:lnTo>
                  <a:lnTo>
                    <a:pt x="206950" y="5042502"/>
                  </a:lnTo>
                  <a:lnTo>
                    <a:pt x="192033" y="4998261"/>
                  </a:lnTo>
                  <a:lnTo>
                    <a:pt x="177661" y="4953840"/>
                  </a:lnTo>
                  <a:lnTo>
                    <a:pt x="163832" y="4909242"/>
                  </a:lnTo>
                  <a:lnTo>
                    <a:pt x="150552" y="4864473"/>
                  </a:lnTo>
                  <a:lnTo>
                    <a:pt x="137823" y="4819552"/>
                  </a:lnTo>
                  <a:lnTo>
                    <a:pt x="125648" y="4774480"/>
                  </a:lnTo>
                  <a:lnTo>
                    <a:pt x="114024" y="4729255"/>
                  </a:lnTo>
                  <a:lnTo>
                    <a:pt x="102956" y="4683892"/>
                  </a:lnTo>
                  <a:lnTo>
                    <a:pt x="92447" y="4638403"/>
                  </a:lnTo>
                  <a:lnTo>
                    <a:pt x="82498" y="4592788"/>
                  </a:lnTo>
                  <a:lnTo>
                    <a:pt x="73107" y="4547048"/>
                  </a:lnTo>
                  <a:lnTo>
                    <a:pt x="64279" y="4501196"/>
                  </a:lnTo>
                  <a:lnTo>
                    <a:pt x="56015" y="4455246"/>
                  </a:lnTo>
                  <a:lnTo>
                    <a:pt x="48315" y="4409198"/>
                  </a:lnTo>
                  <a:lnTo>
                    <a:pt x="41180" y="4363054"/>
                  </a:lnTo>
                  <a:lnTo>
                    <a:pt x="34612" y="4316821"/>
                  </a:lnTo>
                  <a:lnTo>
                    <a:pt x="28613" y="4270518"/>
                  </a:lnTo>
                  <a:lnTo>
                    <a:pt x="23182" y="4224145"/>
                  </a:lnTo>
                  <a:lnTo>
                    <a:pt x="18321" y="4177704"/>
                  </a:lnTo>
                  <a:lnTo>
                    <a:pt x="14029" y="4131207"/>
                  </a:lnTo>
                  <a:lnTo>
                    <a:pt x="10309" y="4084669"/>
                  </a:lnTo>
                  <a:lnTo>
                    <a:pt x="7160" y="4038089"/>
                  </a:lnTo>
                  <a:lnTo>
                    <a:pt x="4583" y="3991463"/>
                  </a:lnTo>
                  <a:lnTo>
                    <a:pt x="2577" y="3944814"/>
                  </a:lnTo>
                  <a:lnTo>
                    <a:pt x="1145" y="3898148"/>
                  </a:lnTo>
                  <a:lnTo>
                    <a:pt x="286" y="3851468"/>
                  </a:lnTo>
                  <a:lnTo>
                    <a:pt x="0" y="3804774"/>
                  </a:lnTo>
                  <a:lnTo>
                    <a:pt x="286" y="3758080"/>
                  </a:lnTo>
                  <a:lnTo>
                    <a:pt x="1145" y="3711400"/>
                  </a:lnTo>
                  <a:lnTo>
                    <a:pt x="2577" y="3664734"/>
                  </a:lnTo>
                  <a:lnTo>
                    <a:pt x="4583" y="3618085"/>
                  </a:lnTo>
                  <a:lnTo>
                    <a:pt x="7160" y="3571459"/>
                  </a:lnTo>
                  <a:lnTo>
                    <a:pt x="10309" y="3524879"/>
                  </a:lnTo>
                  <a:lnTo>
                    <a:pt x="14029" y="3478341"/>
                  </a:lnTo>
                  <a:lnTo>
                    <a:pt x="18321" y="3431844"/>
                  </a:lnTo>
                  <a:lnTo>
                    <a:pt x="23182" y="3385403"/>
                  </a:lnTo>
                  <a:lnTo>
                    <a:pt x="28613" y="3339030"/>
                  </a:lnTo>
                  <a:lnTo>
                    <a:pt x="34612" y="3292727"/>
                  </a:lnTo>
                  <a:lnTo>
                    <a:pt x="41180" y="3246494"/>
                  </a:lnTo>
                  <a:lnTo>
                    <a:pt x="48315" y="3200349"/>
                  </a:lnTo>
                  <a:lnTo>
                    <a:pt x="56015" y="3154302"/>
                  </a:lnTo>
                  <a:lnTo>
                    <a:pt x="64279" y="3108351"/>
                  </a:lnTo>
                  <a:lnTo>
                    <a:pt x="73107" y="3062499"/>
                  </a:lnTo>
                  <a:lnTo>
                    <a:pt x="82498" y="3016760"/>
                  </a:lnTo>
                  <a:lnTo>
                    <a:pt x="92447" y="2971145"/>
                  </a:lnTo>
                  <a:lnTo>
                    <a:pt x="102956" y="2925656"/>
                  </a:lnTo>
                  <a:lnTo>
                    <a:pt x="114024" y="2880293"/>
                  </a:lnTo>
                  <a:lnTo>
                    <a:pt x="125648" y="2835065"/>
                  </a:lnTo>
                  <a:lnTo>
                    <a:pt x="137823" y="2789992"/>
                  </a:lnTo>
                  <a:lnTo>
                    <a:pt x="150552" y="2745074"/>
                  </a:lnTo>
                  <a:lnTo>
                    <a:pt x="163832" y="2700306"/>
                  </a:lnTo>
                  <a:lnTo>
                    <a:pt x="177661" y="2655704"/>
                  </a:lnTo>
                  <a:lnTo>
                    <a:pt x="192033" y="2611284"/>
                  </a:lnTo>
                  <a:lnTo>
                    <a:pt x="206950" y="2567045"/>
                  </a:lnTo>
                  <a:lnTo>
                    <a:pt x="222411" y="2522988"/>
                  </a:lnTo>
                  <a:lnTo>
                    <a:pt x="238412" y="2479119"/>
                  </a:lnTo>
                  <a:lnTo>
                    <a:pt x="254947" y="2435457"/>
                  </a:lnTo>
                  <a:lnTo>
                    <a:pt x="272016" y="2392002"/>
                  </a:lnTo>
                  <a:lnTo>
                    <a:pt x="289620" y="2348752"/>
                  </a:lnTo>
                  <a:lnTo>
                    <a:pt x="307754" y="2305720"/>
                  </a:lnTo>
                  <a:lnTo>
                    <a:pt x="326412" y="2262921"/>
                  </a:lnTo>
                  <a:lnTo>
                    <a:pt x="345593" y="2220354"/>
                  </a:lnTo>
                  <a:lnTo>
                    <a:pt x="365298" y="2178022"/>
                  </a:lnTo>
                  <a:lnTo>
                    <a:pt x="385521" y="2135935"/>
                  </a:lnTo>
                  <a:lnTo>
                    <a:pt x="406256" y="2094105"/>
                  </a:lnTo>
                  <a:lnTo>
                    <a:pt x="427503" y="2052533"/>
                  </a:lnTo>
                  <a:lnTo>
                    <a:pt x="449262" y="2011219"/>
                  </a:lnTo>
                  <a:lnTo>
                    <a:pt x="471526" y="1970171"/>
                  </a:lnTo>
                  <a:lnTo>
                    <a:pt x="494289" y="1929408"/>
                  </a:lnTo>
                  <a:lnTo>
                    <a:pt x="517550" y="1888929"/>
                  </a:lnTo>
                  <a:lnTo>
                    <a:pt x="541310" y="1848732"/>
                  </a:lnTo>
                  <a:lnTo>
                    <a:pt x="565561" y="1808825"/>
                  </a:lnTo>
                  <a:lnTo>
                    <a:pt x="590296" y="1769227"/>
                  </a:lnTo>
                  <a:lnTo>
                    <a:pt x="615516" y="1729938"/>
                  </a:lnTo>
                  <a:lnTo>
                    <a:pt x="641219" y="1690958"/>
                  </a:lnTo>
                  <a:lnTo>
                    <a:pt x="667399" y="1652290"/>
                  </a:lnTo>
                  <a:lnTo>
                    <a:pt x="694048" y="1613955"/>
                  </a:lnTo>
                  <a:lnTo>
                    <a:pt x="721165" y="1575950"/>
                  </a:lnTo>
                  <a:lnTo>
                    <a:pt x="748750" y="1538273"/>
                  </a:lnTo>
                  <a:lnTo>
                    <a:pt x="776796" y="1500937"/>
                  </a:lnTo>
                  <a:lnTo>
                    <a:pt x="805293" y="1463955"/>
                  </a:lnTo>
                  <a:lnTo>
                    <a:pt x="834243" y="1427326"/>
                  </a:lnTo>
                  <a:lnTo>
                    <a:pt x="863644" y="1391050"/>
                  </a:lnTo>
                  <a:lnTo>
                    <a:pt x="893488" y="1355137"/>
                  </a:lnTo>
                  <a:lnTo>
                    <a:pt x="923765" y="1319599"/>
                  </a:lnTo>
                  <a:lnTo>
                    <a:pt x="954476" y="1284436"/>
                  </a:lnTo>
                  <a:lnTo>
                    <a:pt x="985621" y="1249648"/>
                  </a:lnTo>
                  <a:lnTo>
                    <a:pt x="1017192" y="1215240"/>
                  </a:lnTo>
                  <a:lnTo>
                    <a:pt x="1049178" y="1181228"/>
                  </a:lnTo>
                  <a:lnTo>
                    <a:pt x="1081579" y="1147612"/>
                  </a:lnTo>
                  <a:lnTo>
                    <a:pt x="1114393" y="1114393"/>
                  </a:lnTo>
                  <a:lnTo>
                    <a:pt x="1147612" y="1081579"/>
                  </a:lnTo>
                  <a:lnTo>
                    <a:pt x="1181228" y="1049178"/>
                  </a:lnTo>
                  <a:lnTo>
                    <a:pt x="1215240" y="1017192"/>
                  </a:lnTo>
                  <a:lnTo>
                    <a:pt x="1249648" y="985621"/>
                  </a:lnTo>
                  <a:lnTo>
                    <a:pt x="1284436" y="954476"/>
                  </a:lnTo>
                  <a:lnTo>
                    <a:pt x="1319599" y="923765"/>
                  </a:lnTo>
                  <a:lnTo>
                    <a:pt x="1355137" y="893488"/>
                  </a:lnTo>
                  <a:lnTo>
                    <a:pt x="1391050" y="863644"/>
                  </a:lnTo>
                  <a:lnTo>
                    <a:pt x="1427326" y="834243"/>
                  </a:lnTo>
                  <a:lnTo>
                    <a:pt x="1463955" y="805293"/>
                  </a:lnTo>
                  <a:lnTo>
                    <a:pt x="1500937" y="776796"/>
                  </a:lnTo>
                  <a:lnTo>
                    <a:pt x="1538273" y="748750"/>
                  </a:lnTo>
                  <a:lnTo>
                    <a:pt x="1575950" y="721165"/>
                  </a:lnTo>
                  <a:lnTo>
                    <a:pt x="1613955" y="694048"/>
                  </a:lnTo>
                  <a:lnTo>
                    <a:pt x="1652290" y="667399"/>
                  </a:lnTo>
                  <a:lnTo>
                    <a:pt x="1690958" y="641219"/>
                  </a:lnTo>
                  <a:lnTo>
                    <a:pt x="1729938" y="615516"/>
                  </a:lnTo>
                  <a:lnTo>
                    <a:pt x="1769227" y="590296"/>
                  </a:lnTo>
                  <a:lnTo>
                    <a:pt x="1808825" y="565561"/>
                  </a:lnTo>
                  <a:lnTo>
                    <a:pt x="1848732" y="541310"/>
                  </a:lnTo>
                  <a:lnTo>
                    <a:pt x="1888929" y="517550"/>
                  </a:lnTo>
                  <a:lnTo>
                    <a:pt x="1929408" y="494289"/>
                  </a:lnTo>
                  <a:lnTo>
                    <a:pt x="1970171" y="471526"/>
                  </a:lnTo>
                  <a:lnTo>
                    <a:pt x="2011219" y="449262"/>
                  </a:lnTo>
                  <a:lnTo>
                    <a:pt x="2052533" y="427503"/>
                  </a:lnTo>
                  <a:lnTo>
                    <a:pt x="2094105" y="406256"/>
                  </a:lnTo>
                  <a:lnTo>
                    <a:pt x="2135935" y="385521"/>
                  </a:lnTo>
                  <a:lnTo>
                    <a:pt x="2178022" y="365298"/>
                  </a:lnTo>
                  <a:lnTo>
                    <a:pt x="2220354" y="345593"/>
                  </a:lnTo>
                  <a:lnTo>
                    <a:pt x="2262921" y="326412"/>
                  </a:lnTo>
                  <a:lnTo>
                    <a:pt x="2305720" y="307754"/>
                  </a:lnTo>
                  <a:lnTo>
                    <a:pt x="2348752" y="289620"/>
                  </a:lnTo>
                  <a:lnTo>
                    <a:pt x="2392002" y="272016"/>
                  </a:lnTo>
                  <a:lnTo>
                    <a:pt x="2435457" y="254947"/>
                  </a:lnTo>
                  <a:lnTo>
                    <a:pt x="2479119" y="238412"/>
                  </a:lnTo>
                  <a:lnTo>
                    <a:pt x="2522988" y="222411"/>
                  </a:lnTo>
                  <a:lnTo>
                    <a:pt x="2567045" y="206950"/>
                  </a:lnTo>
                  <a:lnTo>
                    <a:pt x="2611284" y="192033"/>
                  </a:lnTo>
                  <a:lnTo>
                    <a:pt x="2655704" y="177661"/>
                  </a:lnTo>
                  <a:lnTo>
                    <a:pt x="2700306" y="163832"/>
                  </a:lnTo>
                  <a:lnTo>
                    <a:pt x="2745074" y="150552"/>
                  </a:lnTo>
                  <a:lnTo>
                    <a:pt x="2789992" y="137823"/>
                  </a:lnTo>
                  <a:lnTo>
                    <a:pt x="2835065" y="125648"/>
                  </a:lnTo>
                  <a:lnTo>
                    <a:pt x="2880293" y="114024"/>
                  </a:lnTo>
                  <a:lnTo>
                    <a:pt x="2925656" y="102956"/>
                  </a:lnTo>
                  <a:lnTo>
                    <a:pt x="2971145" y="92447"/>
                  </a:lnTo>
                  <a:lnTo>
                    <a:pt x="3016760" y="82498"/>
                  </a:lnTo>
                  <a:lnTo>
                    <a:pt x="3062499" y="73107"/>
                  </a:lnTo>
                  <a:lnTo>
                    <a:pt x="3108351" y="64279"/>
                  </a:lnTo>
                  <a:lnTo>
                    <a:pt x="3154302" y="56015"/>
                  </a:lnTo>
                  <a:lnTo>
                    <a:pt x="3200349" y="48315"/>
                  </a:lnTo>
                  <a:lnTo>
                    <a:pt x="3246494" y="41180"/>
                  </a:lnTo>
                  <a:lnTo>
                    <a:pt x="3292727" y="34612"/>
                  </a:lnTo>
                  <a:lnTo>
                    <a:pt x="3339030" y="28613"/>
                  </a:lnTo>
                  <a:lnTo>
                    <a:pt x="3385403" y="23182"/>
                  </a:lnTo>
                  <a:lnTo>
                    <a:pt x="3431844" y="18321"/>
                  </a:lnTo>
                  <a:lnTo>
                    <a:pt x="3478341" y="14029"/>
                  </a:lnTo>
                  <a:lnTo>
                    <a:pt x="3524879" y="10309"/>
                  </a:lnTo>
                  <a:lnTo>
                    <a:pt x="3571459" y="7160"/>
                  </a:lnTo>
                  <a:lnTo>
                    <a:pt x="3618085" y="4583"/>
                  </a:lnTo>
                  <a:lnTo>
                    <a:pt x="3664734" y="2577"/>
                  </a:lnTo>
                  <a:lnTo>
                    <a:pt x="3711400" y="1145"/>
                  </a:lnTo>
                  <a:lnTo>
                    <a:pt x="3758080" y="286"/>
                  </a:lnTo>
                  <a:lnTo>
                    <a:pt x="3804774" y="0"/>
                  </a:lnTo>
                  <a:lnTo>
                    <a:pt x="3851468" y="286"/>
                  </a:lnTo>
                  <a:lnTo>
                    <a:pt x="3898148" y="1145"/>
                  </a:lnTo>
                  <a:lnTo>
                    <a:pt x="3944814" y="2577"/>
                  </a:lnTo>
                  <a:lnTo>
                    <a:pt x="3991463" y="4583"/>
                  </a:lnTo>
                  <a:lnTo>
                    <a:pt x="4038089" y="7160"/>
                  </a:lnTo>
                  <a:lnTo>
                    <a:pt x="4084669" y="10309"/>
                  </a:lnTo>
                  <a:lnTo>
                    <a:pt x="4131207" y="14029"/>
                  </a:lnTo>
                  <a:lnTo>
                    <a:pt x="4177704" y="18321"/>
                  </a:lnTo>
                  <a:lnTo>
                    <a:pt x="4224145" y="23182"/>
                  </a:lnTo>
                  <a:lnTo>
                    <a:pt x="4270518" y="28613"/>
                  </a:lnTo>
                  <a:lnTo>
                    <a:pt x="4316821" y="34612"/>
                  </a:lnTo>
                  <a:lnTo>
                    <a:pt x="4363054" y="41180"/>
                  </a:lnTo>
                  <a:lnTo>
                    <a:pt x="4409198" y="48315"/>
                  </a:lnTo>
                  <a:lnTo>
                    <a:pt x="4455246" y="56015"/>
                  </a:lnTo>
                  <a:lnTo>
                    <a:pt x="4501196" y="64279"/>
                  </a:lnTo>
                  <a:lnTo>
                    <a:pt x="4547048" y="73107"/>
                  </a:lnTo>
                  <a:lnTo>
                    <a:pt x="4592788" y="82498"/>
                  </a:lnTo>
                  <a:lnTo>
                    <a:pt x="4638403" y="92447"/>
                  </a:lnTo>
                  <a:lnTo>
                    <a:pt x="4683892" y="102956"/>
                  </a:lnTo>
                  <a:lnTo>
                    <a:pt x="4729255" y="114024"/>
                  </a:lnTo>
                  <a:lnTo>
                    <a:pt x="4774480" y="125648"/>
                  </a:lnTo>
                  <a:lnTo>
                    <a:pt x="4819552" y="137823"/>
                  </a:lnTo>
                  <a:lnTo>
                    <a:pt x="4864473" y="150552"/>
                  </a:lnTo>
                  <a:lnTo>
                    <a:pt x="4909242" y="163832"/>
                  </a:lnTo>
                  <a:lnTo>
                    <a:pt x="4953844" y="177661"/>
                  </a:lnTo>
                  <a:lnTo>
                    <a:pt x="4998264" y="192033"/>
                  </a:lnTo>
                  <a:lnTo>
                    <a:pt x="5042503" y="206950"/>
                  </a:lnTo>
                  <a:lnTo>
                    <a:pt x="5086560" y="222411"/>
                  </a:lnTo>
                  <a:lnTo>
                    <a:pt x="5130429" y="238412"/>
                  </a:lnTo>
                  <a:lnTo>
                    <a:pt x="5174091" y="254947"/>
                  </a:lnTo>
                  <a:lnTo>
                    <a:pt x="5217546" y="272016"/>
                  </a:lnTo>
                  <a:lnTo>
                    <a:pt x="5260796" y="289620"/>
                  </a:lnTo>
                  <a:lnTo>
                    <a:pt x="5303826" y="307754"/>
                  </a:lnTo>
                  <a:lnTo>
                    <a:pt x="5346624" y="326412"/>
                  </a:lnTo>
                  <a:lnTo>
                    <a:pt x="5389190" y="345593"/>
                  </a:lnTo>
                  <a:lnTo>
                    <a:pt x="5431526" y="365298"/>
                  </a:lnTo>
                  <a:lnTo>
                    <a:pt x="5473613" y="385521"/>
                  </a:lnTo>
                  <a:lnTo>
                    <a:pt x="5515443" y="406256"/>
                  </a:lnTo>
                  <a:lnTo>
                    <a:pt x="5557015" y="427503"/>
                  </a:lnTo>
                  <a:lnTo>
                    <a:pt x="5598329" y="449262"/>
                  </a:lnTo>
                  <a:lnTo>
                    <a:pt x="5639377" y="471526"/>
                  </a:lnTo>
                  <a:lnTo>
                    <a:pt x="5680140" y="494289"/>
                  </a:lnTo>
                  <a:lnTo>
                    <a:pt x="5720619" y="517550"/>
                  </a:lnTo>
                  <a:lnTo>
                    <a:pt x="5760816" y="541310"/>
                  </a:lnTo>
                  <a:lnTo>
                    <a:pt x="5800719" y="565561"/>
                  </a:lnTo>
                  <a:lnTo>
                    <a:pt x="5840317" y="590296"/>
                  </a:lnTo>
                  <a:lnTo>
                    <a:pt x="5879608" y="615516"/>
                  </a:lnTo>
                  <a:lnTo>
                    <a:pt x="5918590" y="641219"/>
                  </a:lnTo>
                  <a:lnTo>
                    <a:pt x="5957258" y="667399"/>
                  </a:lnTo>
                  <a:lnTo>
                    <a:pt x="5995593" y="694048"/>
                  </a:lnTo>
                  <a:lnTo>
                    <a:pt x="6033598" y="721165"/>
                  </a:lnTo>
                  <a:lnTo>
                    <a:pt x="6071275" y="748750"/>
                  </a:lnTo>
                  <a:lnTo>
                    <a:pt x="6108611" y="776796"/>
                  </a:lnTo>
                  <a:lnTo>
                    <a:pt x="6145593" y="805293"/>
                  </a:lnTo>
                  <a:lnTo>
                    <a:pt x="6182222" y="834243"/>
                  </a:lnTo>
                  <a:lnTo>
                    <a:pt x="6218498" y="863644"/>
                  </a:lnTo>
                  <a:lnTo>
                    <a:pt x="6254411" y="893488"/>
                  </a:lnTo>
                  <a:lnTo>
                    <a:pt x="6289949" y="923765"/>
                  </a:lnTo>
                  <a:lnTo>
                    <a:pt x="6325112" y="954476"/>
                  </a:lnTo>
                  <a:lnTo>
                    <a:pt x="6359900" y="985621"/>
                  </a:lnTo>
                  <a:lnTo>
                    <a:pt x="6394308" y="1017192"/>
                  </a:lnTo>
                  <a:lnTo>
                    <a:pt x="6428320" y="1049178"/>
                  </a:lnTo>
                  <a:lnTo>
                    <a:pt x="6461936" y="1081579"/>
                  </a:lnTo>
                  <a:lnTo>
                    <a:pt x="6495155" y="1114393"/>
                  </a:lnTo>
                  <a:lnTo>
                    <a:pt x="6527969" y="1147612"/>
                  </a:lnTo>
                  <a:lnTo>
                    <a:pt x="6560370" y="1181228"/>
                  </a:lnTo>
                  <a:lnTo>
                    <a:pt x="6592356" y="1215240"/>
                  </a:lnTo>
                  <a:lnTo>
                    <a:pt x="6623927" y="1249648"/>
                  </a:lnTo>
                  <a:lnTo>
                    <a:pt x="6655072" y="1284436"/>
                  </a:lnTo>
                  <a:lnTo>
                    <a:pt x="6685782" y="1319599"/>
                  </a:lnTo>
                  <a:lnTo>
                    <a:pt x="6716058" y="1355137"/>
                  </a:lnTo>
                  <a:lnTo>
                    <a:pt x="6745900" y="1391050"/>
                  </a:lnTo>
                  <a:lnTo>
                    <a:pt x="6775304" y="1427326"/>
                  </a:lnTo>
                  <a:lnTo>
                    <a:pt x="6804254" y="1463955"/>
                  </a:lnTo>
                  <a:lnTo>
                    <a:pt x="6832750" y="1500937"/>
                  </a:lnTo>
                  <a:lnTo>
                    <a:pt x="6860792" y="1538273"/>
                  </a:lnTo>
                  <a:lnTo>
                    <a:pt x="6888380" y="1575950"/>
                  </a:lnTo>
                  <a:lnTo>
                    <a:pt x="6915499" y="1613955"/>
                  </a:lnTo>
                  <a:lnTo>
                    <a:pt x="6942149" y="1652290"/>
                  </a:lnTo>
                  <a:lnTo>
                    <a:pt x="6968329" y="1690958"/>
                  </a:lnTo>
                  <a:lnTo>
                    <a:pt x="6994033" y="1729938"/>
                  </a:lnTo>
                  <a:lnTo>
                    <a:pt x="7019252" y="1769227"/>
                  </a:lnTo>
                  <a:lnTo>
                    <a:pt x="7043988" y="1808825"/>
                  </a:lnTo>
                  <a:lnTo>
                    <a:pt x="7068240" y="1848732"/>
                  </a:lnTo>
                  <a:lnTo>
                    <a:pt x="7091997" y="1888929"/>
                  </a:lnTo>
                  <a:lnTo>
                    <a:pt x="7115257" y="1929408"/>
                  </a:lnTo>
                  <a:lnTo>
                    <a:pt x="7138020" y="1970171"/>
                  </a:lnTo>
                  <a:lnTo>
                    <a:pt x="7160286" y="2011219"/>
                  </a:lnTo>
                  <a:lnTo>
                    <a:pt x="7182044" y="2052533"/>
                  </a:lnTo>
                  <a:lnTo>
                    <a:pt x="7203290" y="2094105"/>
                  </a:lnTo>
                  <a:lnTo>
                    <a:pt x="7224023" y="2135935"/>
                  </a:lnTo>
                  <a:lnTo>
                    <a:pt x="7244246" y="2178022"/>
                  </a:lnTo>
                  <a:lnTo>
                    <a:pt x="7263952" y="2220354"/>
                  </a:lnTo>
                  <a:lnTo>
                    <a:pt x="7283134" y="2262921"/>
                  </a:lnTo>
                  <a:lnTo>
                    <a:pt x="7301792" y="2305720"/>
                  </a:lnTo>
                  <a:lnTo>
                    <a:pt x="7319928" y="2348752"/>
                  </a:lnTo>
                  <a:lnTo>
                    <a:pt x="7337530" y="2392002"/>
                  </a:lnTo>
                  <a:lnTo>
                    <a:pt x="7354599" y="2435457"/>
                  </a:lnTo>
                  <a:lnTo>
                    <a:pt x="7371135" y="2479119"/>
                  </a:lnTo>
                  <a:lnTo>
                    <a:pt x="7387136" y="2522988"/>
                  </a:lnTo>
                  <a:lnTo>
                    <a:pt x="7402598" y="2567045"/>
                  </a:lnTo>
                  <a:lnTo>
                    <a:pt x="7417515" y="2611284"/>
                  </a:lnTo>
                  <a:lnTo>
                    <a:pt x="7431887" y="2655704"/>
                  </a:lnTo>
                  <a:lnTo>
                    <a:pt x="7445714" y="2700306"/>
                  </a:lnTo>
                  <a:lnTo>
                    <a:pt x="7458994" y="2745074"/>
                  </a:lnTo>
                  <a:lnTo>
                    <a:pt x="7471723" y="2789992"/>
                  </a:lnTo>
                  <a:lnTo>
                    <a:pt x="7483899" y="2835065"/>
                  </a:lnTo>
                  <a:lnTo>
                    <a:pt x="7495520" y="2880293"/>
                  </a:lnTo>
                  <a:lnTo>
                    <a:pt x="7506589" y="2925656"/>
                  </a:lnTo>
                  <a:lnTo>
                    <a:pt x="7517099" y="2971145"/>
                  </a:lnTo>
                  <a:lnTo>
                    <a:pt x="7527049" y="3016760"/>
                  </a:lnTo>
                  <a:lnTo>
                    <a:pt x="7536439" y="3062499"/>
                  </a:lnTo>
                  <a:lnTo>
                    <a:pt x="7545267" y="3108351"/>
                  </a:lnTo>
                  <a:lnTo>
                    <a:pt x="7553532" y="3154302"/>
                  </a:lnTo>
                  <a:lnTo>
                    <a:pt x="7561232" y="3200349"/>
                  </a:lnTo>
                  <a:lnTo>
                    <a:pt x="7568365" y="3246494"/>
                  </a:lnTo>
                  <a:lnTo>
                    <a:pt x="7574936" y="3292727"/>
                  </a:lnTo>
                  <a:lnTo>
                    <a:pt x="7580937" y="3339030"/>
                  </a:lnTo>
                  <a:lnTo>
                    <a:pt x="7586367" y="3385403"/>
                  </a:lnTo>
                  <a:lnTo>
                    <a:pt x="7591229" y="3431844"/>
                  </a:lnTo>
                  <a:lnTo>
                    <a:pt x="7595521" y="3478341"/>
                  </a:lnTo>
                  <a:lnTo>
                    <a:pt x="7599242" y="3524879"/>
                  </a:lnTo>
                  <a:lnTo>
                    <a:pt x="7602391" y="3571459"/>
                  </a:lnTo>
                  <a:lnTo>
                    <a:pt x="7604969" y="3618085"/>
                  </a:lnTo>
                  <a:lnTo>
                    <a:pt x="7606974" y="3664734"/>
                  </a:lnTo>
                  <a:lnTo>
                    <a:pt x="7608405" y="3711400"/>
                  </a:lnTo>
                  <a:lnTo>
                    <a:pt x="7609263" y="3758080"/>
                  </a:lnTo>
                  <a:lnTo>
                    <a:pt x="7609548" y="3804774"/>
                  </a:lnTo>
                  <a:lnTo>
                    <a:pt x="7609263" y="3851468"/>
                  </a:lnTo>
                  <a:lnTo>
                    <a:pt x="7608405" y="3898148"/>
                  </a:lnTo>
                  <a:lnTo>
                    <a:pt x="7606974" y="3944814"/>
                  </a:lnTo>
                  <a:lnTo>
                    <a:pt x="7604969" y="3991463"/>
                  </a:lnTo>
                  <a:lnTo>
                    <a:pt x="7602391" y="4038089"/>
                  </a:lnTo>
                  <a:lnTo>
                    <a:pt x="7599242" y="4084669"/>
                  </a:lnTo>
                  <a:lnTo>
                    <a:pt x="7595521" y="4131207"/>
                  </a:lnTo>
                  <a:lnTo>
                    <a:pt x="7591229" y="4177704"/>
                  </a:lnTo>
                  <a:lnTo>
                    <a:pt x="7586367" y="4224145"/>
                  </a:lnTo>
                  <a:lnTo>
                    <a:pt x="7580937" y="4270518"/>
                  </a:lnTo>
                  <a:lnTo>
                    <a:pt x="7574936" y="4316821"/>
                  </a:lnTo>
                  <a:lnTo>
                    <a:pt x="7568365" y="4363054"/>
                  </a:lnTo>
                  <a:lnTo>
                    <a:pt x="7561232" y="4409198"/>
                  </a:lnTo>
                  <a:lnTo>
                    <a:pt x="7553532" y="4455246"/>
                  </a:lnTo>
                  <a:lnTo>
                    <a:pt x="7545267" y="4501196"/>
                  </a:lnTo>
                  <a:lnTo>
                    <a:pt x="7536439" y="4547048"/>
                  </a:lnTo>
                  <a:lnTo>
                    <a:pt x="7527049" y="4592788"/>
                  </a:lnTo>
                  <a:lnTo>
                    <a:pt x="7517099" y="4638403"/>
                  </a:lnTo>
                  <a:lnTo>
                    <a:pt x="7506589" y="4683892"/>
                  </a:lnTo>
                  <a:lnTo>
                    <a:pt x="7495520" y="4729255"/>
                  </a:lnTo>
                  <a:lnTo>
                    <a:pt x="7483899" y="4774480"/>
                  </a:lnTo>
                  <a:lnTo>
                    <a:pt x="7471723" y="4819552"/>
                  </a:lnTo>
                  <a:lnTo>
                    <a:pt x="7458994" y="4864473"/>
                  </a:lnTo>
                  <a:lnTo>
                    <a:pt x="7445714" y="4909242"/>
                  </a:lnTo>
                  <a:lnTo>
                    <a:pt x="7431887" y="4953844"/>
                  </a:lnTo>
                  <a:lnTo>
                    <a:pt x="7417515" y="4998264"/>
                  </a:lnTo>
                  <a:lnTo>
                    <a:pt x="7402598" y="5042503"/>
                  </a:lnTo>
                  <a:lnTo>
                    <a:pt x="7387136" y="5086560"/>
                  </a:lnTo>
                  <a:lnTo>
                    <a:pt x="7371135" y="5130429"/>
                  </a:lnTo>
                  <a:lnTo>
                    <a:pt x="7354599" y="5174091"/>
                  </a:lnTo>
                  <a:lnTo>
                    <a:pt x="7337530" y="5217546"/>
                  </a:lnTo>
                  <a:lnTo>
                    <a:pt x="7319928" y="5260796"/>
                  </a:lnTo>
                  <a:lnTo>
                    <a:pt x="7301792" y="5303826"/>
                  </a:lnTo>
                  <a:lnTo>
                    <a:pt x="7283134" y="5346624"/>
                  </a:lnTo>
                  <a:lnTo>
                    <a:pt x="7263952" y="5389190"/>
                  </a:lnTo>
                  <a:lnTo>
                    <a:pt x="7244246" y="5431526"/>
                  </a:lnTo>
                  <a:lnTo>
                    <a:pt x="7224023" y="5473613"/>
                  </a:lnTo>
                  <a:lnTo>
                    <a:pt x="7203290" y="5515443"/>
                  </a:lnTo>
                  <a:lnTo>
                    <a:pt x="7182044" y="5557015"/>
                  </a:lnTo>
                  <a:lnTo>
                    <a:pt x="7160286" y="5598329"/>
                  </a:lnTo>
                  <a:lnTo>
                    <a:pt x="7138020" y="5639377"/>
                  </a:lnTo>
                  <a:lnTo>
                    <a:pt x="7115257" y="5680140"/>
                  </a:lnTo>
                  <a:lnTo>
                    <a:pt x="7091997" y="5720619"/>
                  </a:lnTo>
                  <a:lnTo>
                    <a:pt x="7068240" y="5760816"/>
                  </a:lnTo>
                  <a:lnTo>
                    <a:pt x="7043988" y="5800719"/>
                  </a:lnTo>
                  <a:lnTo>
                    <a:pt x="7019252" y="5840317"/>
                  </a:lnTo>
                  <a:lnTo>
                    <a:pt x="6994033" y="5879608"/>
                  </a:lnTo>
                  <a:lnTo>
                    <a:pt x="6968329" y="5918590"/>
                  </a:lnTo>
                  <a:lnTo>
                    <a:pt x="6942149" y="5957258"/>
                  </a:lnTo>
                  <a:lnTo>
                    <a:pt x="6915499" y="5995593"/>
                  </a:lnTo>
                  <a:lnTo>
                    <a:pt x="6888380" y="6033598"/>
                  </a:lnTo>
                  <a:lnTo>
                    <a:pt x="6860792" y="6071275"/>
                  </a:lnTo>
                  <a:lnTo>
                    <a:pt x="6832750" y="6108611"/>
                  </a:lnTo>
                  <a:lnTo>
                    <a:pt x="6804254" y="6145593"/>
                  </a:lnTo>
                  <a:lnTo>
                    <a:pt x="6775304" y="6182222"/>
                  </a:lnTo>
                  <a:lnTo>
                    <a:pt x="6745900" y="6218498"/>
                  </a:lnTo>
                  <a:lnTo>
                    <a:pt x="6716058" y="6254411"/>
                  </a:lnTo>
                  <a:lnTo>
                    <a:pt x="6685782" y="6289949"/>
                  </a:lnTo>
                  <a:lnTo>
                    <a:pt x="6655072" y="6325112"/>
                  </a:lnTo>
                  <a:lnTo>
                    <a:pt x="6623927" y="6359900"/>
                  </a:lnTo>
                  <a:lnTo>
                    <a:pt x="6592356" y="6394308"/>
                  </a:lnTo>
                  <a:lnTo>
                    <a:pt x="6560370" y="6428320"/>
                  </a:lnTo>
                  <a:lnTo>
                    <a:pt x="6527969" y="6461936"/>
                  </a:lnTo>
                  <a:lnTo>
                    <a:pt x="6495155" y="6495155"/>
                  </a:lnTo>
                  <a:lnTo>
                    <a:pt x="6461936" y="6527969"/>
                  </a:lnTo>
                  <a:lnTo>
                    <a:pt x="6428320" y="6560370"/>
                  </a:lnTo>
                  <a:lnTo>
                    <a:pt x="6394308" y="6592356"/>
                  </a:lnTo>
                  <a:lnTo>
                    <a:pt x="6359900" y="6623927"/>
                  </a:lnTo>
                  <a:lnTo>
                    <a:pt x="6325112" y="6655072"/>
                  </a:lnTo>
                  <a:lnTo>
                    <a:pt x="6289949" y="6685782"/>
                  </a:lnTo>
                  <a:lnTo>
                    <a:pt x="6254411" y="6716058"/>
                  </a:lnTo>
                  <a:lnTo>
                    <a:pt x="6218498" y="6745900"/>
                  </a:lnTo>
                  <a:lnTo>
                    <a:pt x="6182222" y="6775304"/>
                  </a:lnTo>
                  <a:lnTo>
                    <a:pt x="6145593" y="6804254"/>
                  </a:lnTo>
                  <a:lnTo>
                    <a:pt x="6108611" y="6832750"/>
                  </a:lnTo>
                  <a:lnTo>
                    <a:pt x="6071275" y="6860792"/>
                  </a:lnTo>
                  <a:lnTo>
                    <a:pt x="6033598" y="6888380"/>
                  </a:lnTo>
                  <a:lnTo>
                    <a:pt x="5995593" y="6915499"/>
                  </a:lnTo>
                  <a:lnTo>
                    <a:pt x="5957258" y="6942149"/>
                  </a:lnTo>
                  <a:lnTo>
                    <a:pt x="5918590" y="6968329"/>
                  </a:lnTo>
                  <a:lnTo>
                    <a:pt x="5879608" y="6994033"/>
                  </a:lnTo>
                  <a:lnTo>
                    <a:pt x="5840317" y="7019252"/>
                  </a:lnTo>
                  <a:lnTo>
                    <a:pt x="5800719" y="7043988"/>
                  </a:lnTo>
                  <a:lnTo>
                    <a:pt x="5760816" y="7068240"/>
                  </a:lnTo>
                  <a:lnTo>
                    <a:pt x="5720619" y="7091997"/>
                  </a:lnTo>
                  <a:lnTo>
                    <a:pt x="5680140" y="7115257"/>
                  </a:lnTo>
                  <a:lnTo>
                    <a:pt x="5639377" y="7138020"/>
                  </a:lnTo>
                  <a:lnTo>
                    <a:pt x="5598329" y="7160286"/>
                  </a:lnTo>
                  <a:lnTo>
                    <a:pt x="5557015" y="7182044"/>
                  </a:lnTo>
                  <a:lnTo>
                    <a:pt x="5515443" y="7203290"/>
                  </a:lnTo>
                  <a:lnTo>
                    <a:pt x="5473613" y="7224023"/>
                  </a:lnTo>
                  <a:lnTo>
                    <a:pt x="5431526" y="7244246"/>
                  </a:lnTo>
                  <a:lnTo>
                    <a:pt x="5389190" y="7263952"/>
                  </a:lnTo>
                  <a:lnTo>
                    <a:pt x="5346624" y="7283134"/>
                  </a:lnTo>
                  <a:lnTo>
                    <a:pt x="5303826" y="7301792"/>
                  </a:lnTo>
                  <a:lnTo>
                    <a:pt x="5260796" y="7319928"/>
                  </a:lnTo>
                  <a:lnTo>
                    <a:pt x="5217546" y="7337530"/>
                  </a:lnTo>
                  <a:lnTo>
                    <a:pt x="5174091" y="7354599"/>
                  </a:lnTo>
                  <a:lnTo>
                    <a:pt x="5130429" y="7371135"/>
                  </a:lnTo>
                  <a:lnTo>
                    <a:pt x="5086560" y="7387136"/>
                  </a:lnTo>
                  <a:lnTo>
                    <a:pt x="5042502" y="7402598"/>
                  </a:lnTo>
                  <a:lnTo>
                    <a:pt x="4998261" y="7417515"/>
                  </a:lnTo>
                  <a:lnTo>
                    <a:pt x="4953840" y="7431887"/>
                  </a:lnTo>
                  <a:lnTo>
                    <a:pt x="4909242" y="7445714"/>
                  </a:lnTo>
                  <a:lnTo>
                    <a:pt x="4864473" y="7458994"/>
                  </a:lnTo>
                  <a:lnTo>
                    <a:pt x="4819552" y="7471723"/>
                  </a:lnTo>
                  <a:lnTo>
                    <a:pt x="4774480" y="7483899"/>
                  </a:lnTo>
                  <a:lnTo>
                    <a:pt x="4729255" y="7495520"/>
                  </a:lnTo>
                  <a:lnTo>
                    <a:pt x="4683892" y="7506589"/>
                  </a:lnTo>
                  <a:lnTo>
                    <a:pt x="4638403" y="7517099"/>
                  </a:lnTo>
                  <a:lnTo>
                    <a:pt x="4592788" y="7527049"/>
                  </a:lnTo>
                  <a:lnTo>
                    <a:pt x="4547048" y="7536439"/>
                  </a:lnTo>
                  <a:lnTo>
                    <a:pt x="4501196" y="7545267"/>
                  </a:lnTo>
                  <a:lnTo>
                    <a:pt x="4455246" y="7553532"/>
                  </a:lnTo>
                  <a:lnTo>
                    <a:pt x="4409198" y="7561232"/>
                  </a:lnTo>
                  <a:lnTo>
                    <a:pt x="4363054" y="7568365"/>
                  </a:lnTo>
                  <a:lnTo>
                    <a:pt x="4316821" y="7574936"/>
                  </a:lnTo>
                  <a:lnTo>
                    <a:pt x="4270518" y="7580937"/>
                  </a:lnTo>
                  <a:lnTo>
                    <a:pt x="4224145" y="7586367"/>
                  </a:lnTo>
                  <a:lnTo>
                    <a:pt x="4177704" y="7591229"/>
                  </a:lnTo>
                  <a:lnTo>
                    <a:pt x="4131207" y="7595521"/>
                  </a:lnTo>
                  <a:lnTo>
                    <a:pt x="4084669" y="7599242"/>
                  </a:lnTo>
                  <a:lnTo>
                    <a:pt x="4038089" y="7602391"/>
                  </a:lnTo>
                  <a:lnTo>
                    <a:pt x="3991463" y="7604969"/>
                  </a:lnTo>
                  <a:lnTo>
                    <a:pt x="3944814" y="7606970"/>
                  </a:lnTo>
                  <a:lnTo>
                    <a:pt x="3898148" y="7608401"/>
                  </a:lnTo>
                  <a:lnTo>
                    <a:pt x="3851468" y="7609261"/>
                  </a:lnTo>
                  <a:lnTo>
                    <a:pt x="3804774" y="7609548"/>
                  </a:lnTo>
                  <a:close/>
                </a:path>
              </a:pathLst>
            </a:custGeom>
            <a:solidFill>
              <a:srgbClr val="EC5D4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609231" y="3577988"/>
            <a:ext cx="5588000" cy="21310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800" spc="500" b="1">
                <a:latin typeface="Trebuchet MS"/>
                <a:cs typeface="Trebuchet MS"/>
              </a:rPr>
              <a:t>P</a:t>
            </a:r>
            <a:r>
              <a:rPr dirty="0" sz="13800" spc="445" b="1">
                <a:latin typeface="Trebuchet MS"/>
                <a:cs typeface="Trebuchet MS"/>
              </a:rPr>
              <a:t>E</a:t>
            </a:r>
            <a:r>
              <a:rPr dirty="0" sz="13800" spc="750" b="1">
                <a:latin typeface="Trebuchet MS"/>
                <a:cs typeface="Trebuchet MS"/>
              </a:rPr>
              <a:t>R</a:t>
            </a:r>
            <a:r>
              <a:rPr dirty="0" sz="13800" spc="715" b="1">
                <a:latin typeface="Trebuchet MS"/>
                <a:cs typeface="Trebuchet MS"/>
              </a:rPr>
              <a:t>K</a:t>
            </a:r>
            <a:r>
              <a:rPr dirty="0" sz="13800" spc="1410" b="1">
                <a:latin typeface="Trebuchet MS"/>
                <a:cs typeface="Trebuchet MS"/>
              </a:rPr>
              <a:t>S</a:t>
            </a:r>
            <a:endParaRPr sz="13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2500" y="1015728"/>
            <a:ext cx="9510395" cy="2648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86940" indent="-216535">
              <a:lnSpc>
                <a:spcPct val="100000"/>
              </a:lnSpc>
              <a:spcBef>
                <a:spcPts val="100"/>
              </a:spcBef>
              <a:buSzPct val="96825"/>
              <a:buAutoNum type="arabicPeriod"/>
              <a:tabLst>
                <a:tab pos="2187575" algn="l"/>
              </a:tabLst>
            </a:pPr>
            <a:r>
              <a:rPr dirty="0" sz="3150" spc="-220" b="1">
                <a:latin typeface="Arial"/>
                <a:cs typeface="Arial"/>
              </a:rPr>
              <a:t>Regulation </a:t>
            </a:r>
            <a:r>
              <a:rPr dirty="0" sz="3150" spc="-130" b="1">
                <a:latin typeface="Arial"/>
                <a:cs typeface="Arial"/>
              </a:rPr>
              <a:t>of</a:t>
            </a:r>
            <a:r>
              <a:rPr dirty="0" sz="3150" spc="-155" b="1">
                <a:latin typeface="Arial"/>
                <a:cs typeface="Arial"/>
              </a:rPr>
              <a:t> </a:t>
            </a:r>
            <a:r>
              <a:rPr dirty="0" sz="3150" spc="-240" b="1">
                <a:latin typeface="Arial"/>
                <a:cs typeface="Arial"/>
              </a:rPr>
              <a:t>Tax-payers.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eriod"/>
            </a:pPr>
            <a:endParaRPr sz="3300">
              <a:latin typeface="Arial"/>
              <a:cs typeface="Arial"/>
            </a:endParaRPr>
          </a:p>
          <a:p>
            <a:pPr marL="379730" marR="5080" indent="-379730">
              <a:lnSpc>
                <a:spcPct val="115100"/>
              </a:lnSpc>
              <a:spcBef>
                <a:spcPts val="5"/>
              </a:spcBef>
              <a:buSzPct val="96825"/>
              <a:buAutoNum type="arabicPeriod"/>
              <a:tabLst>
                <a:tab pos="379730" algn="l"/>
              </a:tabLst>
            </a:pPr>
            <a:r>
              <a:rPr dirty="0" sz="3150" spc="-240" b="1">
                <a:latin typeface="Arial"/>
                <a:cs typeface="Arial"/>
              </a:rPr>
              <a:t>All </a:t>
            </a:r>
            <a:r>
              <a:rPr dirty="0" sz="3150" spc="-140" b="1">
                <a:latin typeface="Arial"/>
                <a:cs typeface="Arial"/>
              </a:rPr>
              <a:t>the </a:t>
            </a:r>
            <a:r>
              <a:rPr dirty="0" sz="3150" spc="-165" b="1">
                <a:latin typeface="Arial"/>
                <a:cs typeface="Arial"/>
              </a:rPr>
              <a:t>financial </a:t>
            </a:r>
            <a:r>
              <a:rPr dirty="0" sz="3150" spc="-180" b="1">
                <a:latin typeface="Arial"/>
                <a:cs typeface="Arial"/>
              </a:rPr>
              <a:t>organization </a:t>
            </a:r>
            <a:r>
              <a:rPr dirty="0" sz="3150" spc="-200" b="1">
                <a:latin typeface="Arial"/>
                <a:cs typeface="Arial"/>
              </a:rPr>
              <a:t>/companies </a:t>
            </a:r>
            <a:r>
              <a:rPr dirty="0" sz="3150" spc="-225" b="1">
                <a:latin typeface="Arial"/>
                <a:cs typeface="Arial"/>
              </a:rPr>
              <a:t>and </a:t>
            </a:r>
            <a:r>
              <a:rPr dirty="0" sz="3150" spc="-434" b="1">
                <a:latin typeface="Arial"/>
                <a:cs typeface="Arial"/>
              </a:rPr>
              <a:t>NGO/NPO  </a:t>
            </a:r>
            <a:r>
              <a:rPr dirty="0" sz="3150" spc="-185" b="1">
                <a:latin typeface="Arial"/>
                <a:cs typeface="Arial"/>
              </a:rPr>
              <a:t>operating </a:t>
            </a:r>
            <a:r>
              <a:rPr dirty="0" sz="3150" spc="-190" b="1">
                <a:latin typeface="Arial"/>
                <a:cs typeface="Arial"/>
              </a:rPr>
              <a:t>in </a:t>
            </a:r>
            <a:r>
              <a:rPr dirty="0" sz="3150" spc="-140" b="1">
                <a:latin typeface="Arial"/>
                <a:cs typeface="Arial"/>
              </a:rPr>
              <a:t>the </a:t>
            </a:r>
            <a:r>
              <a:rPr dirty="0" sz="3150" spc="-305" b="1">
                <a:latin typeface="Arial"/>
                <a:cs typeface="Arial"/>
              </a:rPr>
              <a:t>economy </a:t>
            </a:r>
            <a:r>
              <a:rPr dirty="0" sz="3150" spc="-245" b="1">
                <a:latin typeface="Arial"/>
                <a:cs typeface="Arial"/>
              </a:rPr>
              <a:t>would</a:t>
            </a:r>
            <a:r>
              <a:rPr dirty="0" sz="3150" spc="-110" b="1">
                <a:latin typeface="Arial"/>
                <a:cs typeface="Arial"/>
              </a:rPr>
              <a:t> </a:t>
            </a:r>
            <a:r>
              <a:rPr dirty="0" sz="3150" spc="-235" b="1">
                <a:latin typeface="Arial"/>
                <a:cs typeface="Arial"/>
              </a:rPr>
              <a:t>be</a:t>
            </a:r>
            <a:endParaRPr sz="3150">
              <a:latin typeface="Arial"/>
              <a:cs typeface="Arial"/>
            </a:endParaRPr>
          </a:p>
          <a:p>
            <a:pPr marL="1988820">
              <a:lnSpc>
                <a:spcPct val="100000"/>
              </a:lnSpc>
              <a:spcBef>
                <a:spcPts val="570"/>
              </a:spcBef>
            </a:pPr>
            <a:r>
              <a:rPr dirty="0" sz="3150" spc="-170" b="1">
                <a:latin typeface="Arial"/>
                <a:cs typeface="Arial"/>
              </a:rPr>
              <a:t>regulated </a:t>
            </a:r>
            <a:r>
              <a:rPr dirty="0" sz="3150" spc="-225" b="1">
                <a:latin typeface="Arial"/>
                <a:cs typeface="Arial"/>
              </a:rPr>
              <a:t>and</a:t>
            </a:r>
            <a:r>
              <a:rPr dirty="0" sz="3150" spc="-204" b="1">
                <a:latin typeface="Arial"/>
                <a:cs typeface="Arial"/>
              </a:rPr>
              <a:t> </a:t>
            </a:r>
            <a:r>
              <a:rPr dirty="0" sz="3150" spc="-225" b="1">
                <a:latin typeface="Arial"/>
                <a:cs typeface="Arial"/>
              </a:rPr>
              <a:t>channelized.</a:t>
            </a:r>
            <a:endParaRPr sz="3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7909" y="4117716"/>
            <a:ext cx="807275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5825">
              <a:lnSpc>
                <a:spcPct val="115399"/>
              </a:lnSpc>
              <a:spcBef>
                <a:spcPts val="100"/>
              </a:spcBef>
            </a:pPr>
            <a:r>
              <a:rPr dirty="0" sz="3250" spc="-200" b="1">
                <a:latin typeface="Arial"/>
                <a:cs typeface="Arial"/>
              </a:rPr>
              <a:t>3. </a:t>
            </a:r>
            <a:r>
              <a:rPr dirty="0" sz="3250" spc="-445" b="1">
                <a:latin typeface="Arial"/>
                <a:cs typeface="Arial"/>
              </a:rPr>
              <a:t>To </a:t>
            </a:r>
            <a:r>
              <a:rPr dirty="0" sz="3250" spc="-245" b="1">
                <a:latin typeface="Arial"/>
                <a:cs typeface="Arial"/>
              </a:rPr>
              <a:t>keep </a:t>
            </a:r>
            <a:r>
              <a:rPr dirty="0" sz="3250" spc="-125" b="1">
                <a:latin typeface="Arial"/>
                <a:cs typeface="Arial"/>
              </a:rPr>
              <a:t>a </a:t>
            </a:r>
            <a:r>
              <a:rPr dirty="0" sz="3250" spc="-195" b="1">
                <a:latin typeface="Arial"/>
                <a:cs typeface="Arial"/>
              </a:rPr>
              <a:t>track </a:t>
            </a:r>
            <a:r>
              <a:rPr dirty="0" sz="3250" spc="-315" b="1">
                <a:latin typeface="Arial"/>
                <a:cs typeface="Arial"/>
              </a:rPr>
              <a:t>on </a:t>
            </a:r>
            <a:r>
              <a:rPr dirty="0" sz="3250" spc="-145" b="1">
                <a:latin typeface="Arial"/>
                <a:cs typeface="Arial"/>
              </a:rPr>
              <a:t>the </a:t>
            </a:r>
            <a:r>
              <a:rPr dirty="0" sz="3250" spc="-240" b="1">
                <a:latin typeface="Arial"/>
                <a:cs typeface="Arial"/>
              </a:rPr>
              <a:t>funds </a:t>
            </a:r>
            <a:r>
              <a:rPr dirty="0" sz="3250" spc="-280" b="1">
                <a:latin typeface="Arial"/>
                <a:cs typeface="Arial"/>
              </a:rPr>
              <a:t>exchange  </a:t>
            </a:r>
            <a:r>
              <a:rPr dirty="0" sz="3250" spc="-200" b="1">
                <a:latin typeface="Arial"/>
                <a:cs typeface="Arial"/>
              </a:rPr>
              <a:t>between </a:t>
            </a:r>
            <a:r>
              <a:rPr dirty="0" sz="3250" spc="-275" b="1">
                <a:latin typeface="Arial"/>
                <a:cs typeface="Arial"/>
              </a:rPr>
              <a:t>banks </a:t>
            </a:r>
            <a:r>
              <a:rPr dirty="0" sz="3250" spc="-235" b="1">
                <a:latin typeface="Arial"/>
                <a:cs typeface="Arial"/>
              </a:rPr>
              <a:t>and </a:t>
            </a:r>
            <a:r>
              <a:rPr dirty="0" sz="3250" spc="-185" b="1">
                <a:latin typeface="Arial"/>
                <a:cs typeface="Arial"/>
              </a:rPr>
              <a:t>other </a:t>
            </a:r>
            <a:r>
              <a:rPr dirty="0" sz="3250" spc="-175" b="1">
                <a:latin typeface="Arial"/>
                <a:cs typeface="Arial"/>
              </a:rPr>
              <a:t>financial</a:t>
            </a:r>
            <a:r>
              <a:rPr dirty="0" sz="3250" spc="-55" b="1">
                <a:latin typeface="Arial"/>
                <a:cs typeface="Arial"/>
              </a:rPr>
              <a:t> </a:t>
            </a:r>
            <a:r>
              <a:rPr dirty="0" sz="3250" spc="-185" b="1">
                <a:latin typeface="Arial"/>
                <a:cs typeface="Arial"/>
              </a:rPr>
              <a:t>institutions.</a:t>
            </a:r>
            <a:endParaRPr sz="3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7503" y="5746491"/>
            <a:ext cx="10384155" cy="3390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0415" marR="337185" indent="641985">
              <a:lnSpc>
                <a:spcPct val="115399"/>
              </a:lnSpc>
              <a:spcBef>
                <a:spcPts val="100"/>
              </a:spcBef>
              <a:buAutoNum type="arabicPeriod" startAt="4"/>
              <a:tabLst>
                <a:tab pos="1821180" algn="l"/>
              </a:tabLst>
            </a:pPr>
            <a:r>
              <a:rPr dirty="0" sz="3250" spc="-445" b="1">
                <a:latin typeface="Arial"/>
                <a:cs typeface="Arial"/>
              </a:rPr>
              <a:t>To </a:t>
            </a:r>
            <a:r>
              <a:rPr dirty="0" sz="3250" spc="-270" b="1">
                <a:latin typeface="Arial"/>
                <a:cs typeface="Arial"/>
              </a:rPr>
              <a:t>reduce </a:t>
            </a:r>
            <a:r>
              <a:rPr dirty="0" sz="3250" spc="-145" b="1">
                <a:latin typeface="Arial"/>
                <a:cs typeface="Arial"/>
              </a:rPr>
              <a:t>the </a:t>
            </a:r>
            <a:r>
              <a:rPr dirty="0" sz="3250" spc="-195" b="1">
                <a:latin typeface="Arial"/>
                <a:cs typeface="Arial"/>
              </a:rPr>
              <a:t>ambiguity </a:t>
            </a:r>
            <a:r>
              <a:rPr dirty="0" sz="3250" spc="-200" b="1">
                <a:latin typeface="Arial"/>
                <a:cs typeface="Arial"/>
              </a:rPr>
              <a:t>in </a:t>
            </a:r>
            <a:r>
              <a:rPr dirty="0" sz="3250" spc="-145" b="1">
                <a:latin typeface="Arial"/>
                <a:cs typeface="Arial"/>
              </a:rPr>
              <a:t>the </a:t>
            </a:r>
            <a:r>
              <a:rPr dirty="0" sz="3250" spc="-325" b="1">
                <a:latin typeface="Arial"/>
                <a:cs typeface="Arial"/>
              </a:rPr>
              <a:t>cash </a:t>
            </a:r>
            <a:r>
              <a:rPr dirty="0" sz="3250" spc="-280" b="1">
                <a:latin typeface="Arial"/>
                <a:cs typeface="Arial"/>
              </a:rPr>
              <a:t>exchange </a:t>
            </a:r>
            <a:r>
              <a:rPr dirty="0" sz="3250" spc="-235" b="1">
                <a:latin typeface="Arial"/>
                <a:cs typeface="Arial"/>
              </a:rPr>
              <a:t>or  </a:t>
            </a:r>
            <a:r>
              <a:rPr dirty="0" sz="3250" spc="-145" b="1">
                <a:latin typeface="Arial"/>
                <a:cs typeface="Arial"/>
              </a:rPr>
              <a:t>transfer </a:t>
            </a:r>
            <a:r>
              <a:rPr dirty="0" sz="3250" spc="-275" b="1">
                <a:latin typeface="Arial"/>
                <a:cs typeface="Arial"/>
              </a:rPr>
              <a:t>procedures, </a:t>
            </a:r>
            <a:r>
              <a:rPr dirty="0" sz="3250" spc="-260" b="1">
                <a:latin typeface="Arial"/>
                <a:cs typeface="Arial"/>
              </a:rPr>
              <a:t>as </a:t>
            </a:r>
            <a:r>
              <a:rPr dirty="0" sz="3250" spc="-210" b="1">
                <a:latin typeface="Arial"/>
                <a:cs typeface="Arial"/>
              </a:rPr>
              <a:t>these </a:t>
            </a:r>
            <a:r>
              <a:rPr dirty="0" sz="3250" spc="-285" b="1">
                <a:latin typeface="Arial"/>
                <a:cs typeface="Arial"/>
              </a:rPr>
              <a:t>escape </a:t>
            </a:r>
            <a:r>
              <a:rPr dirty="0" sz="3250" spc="-270" b="1">
                <a:latin typeface="Arial"/>
                <a:cs typeface="Arial"/>
              </a:rPr>
              <a:t>clause </a:t>
            </a:r>
            <a:r>
              <a:rPr dirty="0" sz="3250" spc="-180" b="1">
                <a:latin typeface="Arial"/>
                <a:cs typeface="Arial"/>
              </a:rPr>
              <a:t>lead </a:t>
            </a:r>
            <a:r>
              <a:rPr dirty="0" sz="3250" spc="-140" b="1">
                <a:latin typeface="Arial"/>
                <a:cs typeface="Arial"/>
              </a:rPr>
              <a:t>to  </a:t>
            </a:r>
            <a:r>
              <a:rPr dirty="0" sz="3250" spc="-204" b="1">
                <a:latin typeface="Arial"/>
                <a:cs typeface="Arial"/>
              </a:rPr>
              <a:t>unethical </a:t>
            </a:r>
            <a:r>
              <a:rPr dirty="0" sz="3250" spc="-265" b="1">
                <a:latin typeface="Arial"/>
                <a:cs typeface="Arial"/>
              </a:rPr>
              <a:t>usage </a:t>
            </a:r>
            <a:r>
              <a:rPr dirty="0" sz="3250" spc="-135" b="1">
                <a:latin typeface="Arial"/>
                <a:cs typeface="Arial"/>
              </a:rPr>
              <a:t>of </a:t>
            </a:r>
            <a:r>
              <a:rPr dirty="0" sz="3250" spc="-355" b="1">
                <a:latin typeface="Arial"/>
                <a:cs typeface="Arial"/>
              </a:rPr>
              <a:t>INR </a:t>
            </a:r>
            <a:r>
              <a:rPr dirty="0" sz="3250" spc="-365" b="1">
                <a:latin typeface="Arial"/>
                <a:cs typeface="Arial"/>
              </a:rPr>
              <a:t>such </a:t>
            </a:r>
            <a:r>
              <a:rPr dirty="0" sz="3250" spc="-260" b="1">
                <a:latin typeface="Arial"/>
                <a:cs typeface="Arial"/>
              </a:rPr>
              <a:t>as </a:t>
            </a:r>
            <a:r>
              <a:rPr dirty="0" sz="3250" spc="-175" b="1">
                <a:latin typeface="Arial"/>
                <a:cs typeface="Arial"/>
              </a:rPr>
              <a:t>terrorists </a:t>
            </a:r>
            <a:r>
              <a:rPr dirty="0" sz="3250" spc="-215" b="1">
                <a:latin typeface="Arial"/>
                <a:cs typeface="Arial"/>
              </a:rPr>
              <a:t>funding</a:t>
            </a:r>
            <a:r>
              <a:rPr dirty="0" sz="3250" spc="245" b="1">
                <a:latin typeface="Arial"/>
                <a:cs typeface="Arial"/>
              </a:rPr>
              <a:t> </a:t>
            </a:r>
            <a:r>
              <a:rPr dirty="0" sz="3250" spc="-240" b="1">
                <a:latin typeface="Arial"/>
                <a:cs typeface="Arial"/>
              </a:rPr>
              <a:t>,</a:t>
            </a:r>
            <a:endParaRPr sz="3250">
              <a:latin typeface="Arial"/>
              <a:cs typeface="Arial"/>
            </a:endParaRPr>
          </a:p>
          <a:p>
            <a:pPr marL="2074545">
              <a:lnSpc>
                <a:spcPct val="100000"/>
              </a:lnSpc>
              <a:spcBef>
                <a:spcPts val="600"/>
              </a:spcBef>
            </a:pPr>
            <a:r>
              <a:rPr dirty="0" sz="3250" spc="-254" b="1">
                <a:latin typeface="Arial"/>
                <a:cs typeface="Arial"/>
              </a:rPr>
              <a:t>black </a:t>
            </a:r>
            <a:r>
              <a:rPr dirty="0" sz="3250" spc="-285" b="1">
                <a:latin typeface="Arial"/>
                <a:cs typeface="Arial"/>
              </a:rPr>
              <a:t>money </a:t>
            </a:r>
            <a:r>
              <a:rPr dirty="0" sz="3250" spc="-235" b="1">
                <a:latin typeface="Arial"/>
                <a:cs typeface="Arial"/>
              </a:rPr>
              <a:t>and </a:t>
            </a:r>
            <a:r>
              <a:rPr dirty="0" sz="3250" spc="-285" b="1">
                <a:latin typeface="Arial"/>
                <a:cs typeface="Arial"/>
              </a:rPr>
              <a:t>money </a:t>
            </a:r>
            <a:r>
              <a:rPr dirty="0" sz="3250" spc="-215" b="1">
                <a:latin typeface="Arial"/>
                <a:cs typeface="Arial"/>
              </a:rPr>
              <a:t>laundering</a:t>
            </a:r>
            <a:r>
              <a:rPr dirty="0" sz="3250" spc="100" b="1">
                <a:latin typeface="Arial"/>
                <a:cs typeface="Arial"/>
              </a:rPr>
              <a:t> </a:t>
            </a:r>
            <a:r>
              <a:rPr dirty="0" sz="3250" spc="-240" b="1">
                <a:latin typeface="Arial"/>
                <a:cs typeface="Arial"/>
              </a:rPr>
              <a:t>.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Arial"/>
              <a:cs typeface="Arial"/>
            </a:endParaRPr>
          </a:p>
          <a:p>
            <a:pPr marL="407670" indent="-395605">
              <a:lnSpc>
                <a:spcPct val="100000"/>
              </a:lnSpc>
              <a:buAutoNum type="arabicPeriod" startAt="5"/>
              <a:tabLst>
                <a:tab pos="408305" algn="l"/>
              </a:tabLst>
            </a:pPr>
            <a:r>
              <a:rPr dirty="0" sz="3350" spc="-345" b="1">
                <a:latin typeface="Arial"/>
                <a:cs typeface="Arial"/>
              </a:rPr>
              <a:t>Ease </a:t>
            </a:r>
            <a:r>
              <a:rPr dirty="0" sz="3350" spc="-140" b="1">
                <a:latin typeface="Arial"/>
                <a:cs typeface="Arial"/>
              </a:rPr>
              <a:t>of </a:t>
            </a:r>
            <a:r>
              <a:rPr dirty="0" sz="3350" spc="-275" b="1">
                <a:latin typeface="Arial"/>
                <a:cs typeface="Arial"/>
              </a:rPr>
              <a:t>doing </a:t>
            </a:r>
            <a:r>
              <a:rPr dirty="0" sz="3350" spc="-305" b="1">
                <a:latin typeface="Arial"/>
                <a:cs typeface="Arial"/>
              </a:rPr>
              <a:t>business </a:t>
            </a:r>
            <a:r>
              <a:rPr dirty="0" sz="3350" spc="-140" b="1">
                <a:latin typeface="Arial"/>
                <a:cs typeface="Arial"/>
              </a:rPr>
              <a:t>for </a:t>
            </a:r>
            <a:r>
              <a:rPr dirty="0" sz="3350" spc="-150" b="1">
                <a:latin typeface="Arial"/>
                <a:cs typeface="Arial"/>
              </a:rPr>
              <a:t>the </a:t>
            </a:r>
            <a:r>
              <a:rPr dirty="0" sz="3350" spc="-215" b="1">
                <a:latin typeface="Arial"/>
                <a:cs typeface="Arial"/>
              </a:rPr>
              <a:t>small </a:t>
            </a:r>
            <a:r>
              <a:rPr dirty="0" sz="3350" spc="-270" b="1">
                <a:latin typeface="Arial"/>
                <a:cs typeface="Arial"/>
              </a:rPr>
              <a:t>scale</a:t>
            </a:r>
            <a:r>
              <a:rPr dirty="0" sz="3350" spc="40" b="1">
                <a:latin typeface="Arial"/>
                <a:cs typeface="Arial"/>
              </a:rPr>
              <a:t> </a:t>
            </a:r>
            <a:r>
              <a:rPr dirty="0" sz="3350" spc="-270" b="1">
                <a:latin typeface="Arial"/>
                <a:cs typeface="Arial"/>
              </a:rPr>
              <a:t>business-man.</a:t>
            </a:r>
            <a:endParaRPr sz="3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4829" y="1337309"/>
            <a:ext cx="6877049" cy="687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01460" y="104729"/>
            <a:ext cx="10077449" cy="10077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7999" cy="10286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15910" y="1375207"/>
              <a:ext cx="8256270" cy="80010"/>
            </a:xfrm>
            <a:custGeom>
              <a:avLst/>
              <a:gdLst/>
              <a:ahLst/>
              <a:cxnLst/>
              <a:rect l="l" t="t" r="r" b="b"/>
              <a:pathLst>
                <a:path w="8256269" h="80009">
                  <a:moveTo>
                    <a:pt x="8255734" y="79962"/>
                  </a:moveTo>
                  <a:lnTo>
                    <a:pt x="0" y="79962"/>
                  </a:lnTo>
                  <a:lnTo>
                    <a:pt x="0" y="0"/>
                  </a:lnTo>
                  <a:lnTo>
                    <a:pt x="8255734" y="0"/>
                  </a:lnTo>
                  <a:lnTo>
                    <a:pt x="8255734" y="79962"/>
                  </a:lnTo>
                  <a:close/>
                </a:path>
              </a:pathLst>
            </a:custGeom>
            <a:solidFill>
              <a:srgbClr val="3128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03210" y="314195"/>
            <a:ext cx="8281670" cy="12198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800" spc="-405" b="1">
                <a:solidFill>
                  <a:srgbClr val="312826"/>
                </a:solidFill>
                <a:latin typeface="Times New Roman"/>
                <a:cs typeface="Times New Roman"/>
              </a:rPr>
              <a:t>GROUND</a:t>
            </a:r>
            <a:r>
              <a:rPr dirty="0" sz="7800" spc="-75" b="1">
                <a:solidFill>
                  <a:srgbClr val="312826"/>
                </a:solidFill>
                <a:latin typeface="Times New Roman"/>
                <a:cs typeface="Times New Roman"/>
              </a:rPr>
              <a:t> </a:t>
            </a:r>
            <a:r>
              <a:rPr dirty="0" sz="7800" spc="-685" b="1">
                <a:solidFill>
                  <a:srgbClr val="312826"/>
                </a:solidFill>
                <a:latin typeface="Times New Roman"/>
                <a:cs typeface="Times New Roman"/>
              </a:rPr>
              <a:t>REALITY</a:t>
            </a:r>
            <a:endParaRPr sz="7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6121" y="946461"/>
            <a:ext cx="6551930" cy="8942705"/>
            <a:chOff x="526121" y="946461"/>
            <a:chExt cx="6551930" cy="8942705"/>
          </a:xfrm>
        </p:grpSpPr>
        <p:sp>
          <p:nvSpPr>
            <p:cNvPr id="7" name="object 7"/>
            <p:cNvSpPr/>
            <p:nvPr/>
          </p:nvSpPr>
          <p:spPr>
            <a:xfrm>
              <a:off x="5224202" y="1165598"/>
              <a:ext cx="1501140" cy="1638300"/>
            </a:xfrm>
            <a:custGeom>
              <a:avLst/>
              <a:gdLst/>
              <a:ahLst/>
              <a:cxnLst/>
              <a:rect l="l" t="t" r="r" b="b"/>
              <a:pathLst>
                <a:path w="1501140" h="1638300">
                  <a:moveTo>
                    <a:pt x="701131" y="177800"/>
                  </a:moveTo>
                  <a:lnTo>
                    <a:pt x="682291" y="177800"/>
                  </a:lnTo>
                  <a:lnTo>
                    <a:pt x="669197" y="0"/>
                  </a:lnTo>
                  <a:lnTo>
                    <a:pt x="688037" y="0"/>
                  </a:lnTo>
                  <a:lnTo>
                    <a:pt x="701131" y="177800"/>
                  </a:lnTo>
                  <a:close/>
                </a:path>
                <a:path w="1501140" h="1638300">
                  <a:moveTo>
                    <a:pt x="870032" y="190500"/>
                  </a:moveTo>
                  <a:lnTo>
                    <a:pt x="851550" y="190500"/>
                  </a:lnTo>
                  <a:lnTo>
                    <a:pt x="887252" y="0"/>
                  </a:lnTo>
                  <a:lnTo>
                    <a:pt x="905715" y="12700"/>
                  </a:lnTo>
                  <a:lnTo>
                    <a:pt x="870032" y="190500"/>
                  </a:lnTo>
                  <a:close/>
                </a:path>
                <a:path w="1501140" h="1638300">
                  <a:moveTo>
                    <a:pt x="536205" y="215900"/>
                  </a:moveTo>
                  <a:lnTo>
                    <a:pt x="518552" y="215900"/>
                  </a:lnTo>
                  <a:lnTo>
                    <a:pt x="455024" y="50800"/>
                  </a:lnTo>
                  <a:lnTo>
                    <a:pt x="472696" y="38100"/>
                  </a:lnTo>
                  <a:lnTo>
                    <a:pt x="536205" y="215900"/>
                  </a:lnTo>
                  <a:close/>
                </a:path>
                <a:path w="1501140" h="1638300">
                  <a:moveTo>
                    <a:pt x="1030398" y="254000"/>
                  </a:moveTo>
                  <a:lnTo>
                    <a:pt x="1013536" y="241300"/>
                  </a:lnTo>
                  <a:lnTo>
                    <a:pt x="1095528" y="76200"/>
                  </a:lnTo>
                  <a:lnTo>
                    <a:pt x="1112371" y="88900"/>
                  </a:lnTo>
                  <a:lnTo>
                    <a:pt x="1030398" y="254000"/>
                  </a:lnTo>
                  <a:close/>
                </a:path>
                <a:path w="1501140" h="1638300">
                  <a:moveTo>
                    <a:pt x="360466" y="330200"/>
                  </a:moveTo>
                  <a:lnTo>
                    <a:pt x="256619" y="177800"/>
                  </a:lnTo>
                  <a:lnTo>
                    <a:pt x="272219" y="165100"/>
                  </a:lnTo>
                  <a:lnTo>
                    <a:pt x="375990" y="317500"/>
                  </a:lnTo>
                  <a:lnTo>
                    <a:pt x="360466" y="330200"/>
                  </a:lnTo>
                  <a:close/>
                </a:path>
                <a:path w="1501140" h="1638300">
                  <a:moveTo>
                    <a:pt x="1165142" y="355600"/>
                  </a:moveTo>
                  <a:lnTo>
                    <a:pt x="1151238" y="342900"/>
                  </a:lnTo>
                  <a:lnTo>
                    <a:pt x="1275676" y="203200"/>
                  </a:lnTo>
                  <a:lnTo>
                    <a:pt x="1289505" y="215900"/>
                  </a:lnTo>
                  <a:lnTo>
                    <a:pt x="1165142" y="355600"/>
                  </a:lnTo>
                  <a:close/>
                </a:path>
                <a:path w="1501140" h="1638300">
                  <a:moveTo>
                    <a:pt x="570720" y="1320800"/>
                  </a:moveTo>
                  <a:lnTo>
                    <a:pt x="506024" y="1320800"/>
                  </a:lnTo>
                  <a:lnTo>
                    <a:pt x="489069" y="1295400"/>
                  </a:lnTo>
                  <a:lnTo>
                    <a:pt x="475837" y="1282700"/>
                  </a:lnTo>
                  <a:lnTo>
                    <a:pt x="466993" y="1257300"/>
                  </a:lnTo>
                  <a:lnTo>
                    <a:pt x="463200" y="1231900"/>
                  </a:lnTo>
                  <a:lnTo>
                    <a:pt x="458325" y="1219200"/>
                  </a:lnTo>
                  <a:lnTo>
                    <a:pt x="447161" y="1181100"/>
                  </a:lnTo>
                  <a:lnTo>
                    <a:pt x="431574" y="1117600"/>
                  </a:lnTo>
                  <a:lnTo>
                    <a:pt x="413432" y="1066800"/>
                  </a:lnTo>
                  <a:lnTo>
                    <a:pt x="394604" y="1016000"/>
                  </a:lnTo>
                  <a:lnTo>
                    <a:pt x="367626" y="965200"/>
                  </a:lnTo>
                  <a:lnTo>
                    <a:pt x="345195" y="927100"/>
                  </a:lnTo>
                  <a:lnTo>
                    <a:pt x="327405" y="889000"/>
                  </a:lnTo>
                  <a:lnTo>
                    <a:pt x="314348" y="838200"/>
                  </a:lnTo>
                  <a:lnTo>
                    <a:pt x="306117" y="787400"/>
                  </a:lnTo>
                  <a:lnTo>
                    <a:pt x="302805" y="749300"/>
                  </a:lnTo>
                  <a:lnTo>
                    <a:pt x="304506" y="698500"/>
                  </a:lnTo>
                  <a:lnTo>
                    <a:pt x="311312" y="647700"/>
                  </a:lnTo>
                  <a:lnTo>
                    <a:pt x="323997" y="596900"/>
                  </a:lnTo>
                  <a:lnTo>
                    <a:pt x="341917" y="546100"/>
                  </a:lnTo>
                  <a:lnTo>
                    <a:pt x="364854" y="508000"/>
                  </a:lnTo>
                  <a:lnTo>
                    <a:pt x="392590" y="469900"/>
                  </a:lnTo>
                  <a:lnTo>
                    <a:pt x="424909" y="431800"/>
                  </a:lnTo>
                  <a:lnTo>
                    <a:pt x="461593" y="393700"/>
                  </a:lnTo>
                  <a:lnTo>
                    <a:pt x="502425" y="355600"/>
                  </a:lnTo>
                  <a:lnTo>
                    <a:pt x="546421" y="330200"/>
                  </a:lnTo>
                  <a:lnTo>
                    <a:pt x="592484" y="317500"/>
                  </a:lnTo>
                  <a:lnTo>
                    <a:pt x="640232" y="292100"/>
                  </a:lnTo>
                  <a:lnTo>
                    <a:pt x="689284" y="292100"/>
                  </a:lnTo>
                  <a:lnTo>
                    <a:pt x="739256" y="279400"/>
                  </a:lnTo>
                  <a:lnTo>
                    <a:pt x="789767" y="279400"/>
                  </a:lnTo>
                  <a:lnTo>
                    <a:pt x="889953" y="304800"/>
                  </a:lnTo>
                  <a:lnTo>
                    <a:pt x="692035" y="304800"/>
                  </a:lnTo>
                  <a:lnTo>
                    <a:pt x="599309" y="330200"/>
                  </a:lnTo>
                  <a:lnTo>
                    <a:pt x="555180" y="355600"/>
                  </a:lnTo>
                  <a:lnTo>
                    <a:pt x="513032" y="381000"/>
                  </a:lnTo>
                  <a:lnTo>
                    <a:pt x="473884" y="406400"/>
                  </a:lnTo>
                  <a:lnTo>
                    <a:pt x="438711" y="444500"/>
                  </a:lnTo>
                  <a:lnTo>
                    <a:pt x="407718" y="469900"/>
                  </a:lnTo>
                  <a:lnTo>
                    <a:pt x="381114" y="520700"/>
                  </a:lnTo>
                  <a:lnTo>
                    <a:pt x="359105" y="558800"/>
                  </a:lnTo>
                  <a:lnTo>
                    <a:pt x="341898" y="609600"/>
                  </a:lnTo>
                  <a:lnTo>
                    <a:pt x="329700" y="647700"/>
                  </a:lnTo>
                  <a:lnTo>
                    <a:pt x="322665" y="711200"/>
                  </a:lnTo>
                  <a:lnTo>
                    <a:pt x="322030" y="762000"/>
                  </a:lnTo>
                  <a:lnTo>
                    <a:pt x="327665" y="812800"/>
                  </a:lnTo>
                  <a:lnTo>
                    <a:pt x="339438" y="863600"/>
                  </a:lnTo>
                  <a:lnTo>
                    <a:pt x="357218" y="914400"/>
                  </a:lnTo>
                  <a:lnTo>
                    <a:pt x="380875" y="952500"/>
                  </a:lnTo>
                  <a:lnTo>
                    <a:pt x="410279" y="1003300"/>
                  </a:lnTo>
                  <a:lnTo>
                    <a:pt x="411466" y="1003300"/>
                  </a:lnTo>
                  <a:lnTo>
                    <a:pt x="429149" y="1054100"/>
                  </a:lnTo>
                  <a:lnTo>
                    <a:pt x="446225" y="1104900"/>
                  </a:lnTo>
                  <a:lnTo>
                    <a:pt x="461333" y="1155700"/>
                  </a:lnTo>
                  <a:lnTo>
                    <a:pt x="473110" y="1193800"/>
                  </a:lnTo>
                  <a:lnTo>
                    <a:pt x="480194" y="1231900"/>
                  </a:lnTo>
                  <a:lnTo>
                    <a:pt x="482040" y="1231900"/>
                  </a:lnTo>
                  <a:lnTo>
                    <a:pt x="487593" y="1257300"/>
                  </a:lnTo>
                  <a:lnTo>
                    <a:pt x="501608" y="1282700"/>
                  </a:lnTo>
                  <a:lnTo>
                    <a:pt x="522451" y="1308100"/>
                  </a:lnTo>
                  <a:lnTo>
                    <a:pt x="548489" y="1308100"/>
                  </a:lnTo>
                  <a:lnTo>
                    <a:pt x="570720" y="1320800"/>
                  </a:lnTo>
                  <a:close/>
                </a:path>
                <a:path w="1501140" h="1638300">
                  <a:moveTo>
                    <a:pt x="785478" y="1422400"/>
                  </a:moveTo>
                  <a:lnTo>
                    <a:pt x="464387" y="1358900"/>
                  </a:lnTo>
                  <a:lnTo>
                    <a:pt x="461279" y="1346200"/>
                  </a:lnTo>
                  <a:lnTo>
                    <a:pt x="777450" y="1346200"/>
                  </a:lnTo>
                  <a:lnTo>
                    <a:pt x="799343" y="1320800"/>
                  </a:lnTo>
                  <a:lnTo>
                    <a:pt x="814830" y="1295400"/>
                  </a:lnTo>
                  <a:lnTo>
                    <a:pt x="819314" y="1295400"/>
                  </a:lnTo>
                  <a:lnTo>
                    <a:pt x="836375" y="1270000"/>
                  </a:lnTo>
                  <a:lnTo>
                    <a:pt x="863949" y="1231900"/>
                  </a:lnTo>
                  <a:lnTo>
                    <a:pt x="897889" y="1193800"/>
                  </a:lnTo>
                  <a:lnTo>
                    <a:pt x="934049" y="1143000"/>
                  </a:lnTo>
                  <a:lnTo>
                    <a:pt x="968282" y="1117600"/>
                  </a:lnTo>
                  <a:lnTo>
                    <a:pt x="970035" y="1104900"/>
                  </a:lnTo>
                  <a:lnTo>
                    <a:pt x="1013917" y="1079500"/>
                  </a:lnTo>
                  <a:lnTo>
                    <a:pt x="1053552" y="1041400"/>
                  </a:lnTo>
                  <a:lnTo>
                    <a:pt x="1088607" y="1003300"/>
                  </a:lnTo>
                  <a:lnTo>
                    <a:pt x="1118747" y="965200"/>
                  </a:lnTo>
                  <a:lnTo>
                    <a:pt x="1143637" y="914400"/>
                  </a:lnTo>
                  <a:lnTo>
                    <a:pt x="1162944" y="863600"/>
                  </a:lnTo>
                  <a:lnTo>
                    <a:pt x="1176333" y="812800"/>
                  </a:lnTo>
                  <a:lnTo>
                    <a:pt x="1183126" y="774700"/>
                  </a:lnTo>
                  <a:lnTo>
                    <a:pt x="1184449" y="723900"/>
                  </a:lnTo>
                  <a:lnTo>
                    <a:pt x="1180372" y="673100"/>
                  </a:lnTo>
                  <a:lnTo>
                    <a:pt x="1170966" y="622300"/>
                  </a:lnTo>
                  <a:lnTo>
                    <a:pt x="1156303" y="584200"/>
                  </a:lnTo>
                  <a:lnTo>
                    <a:pt x="1136452" y="533400"/>
                  </a:lnTo>
                  <a:lnTo>
                    <a:pt x="1111485" y="495300"/>
                  </a:lnTo>
                  <a:lnTo>
                    <a:pt x="1082018" y="457200"/>
                  </a:lnTo>
                  <a:lnTo>
                    <a:pt x="1048765" y="419100"/>
                  </a:lnTo>
                  <a:lnTo>
                    <a:pt x="1012042" y="381000"/>
                  </a:lnTo>
                  <a:lnTo>
                    <a:pt x="972164" y="355600"/>
                  </a:lnTo>
                  <a:lnTo>
                    <a:pt x="929447" y="342900"/>
                  </a:lnTo>
                  <a:lnTo>
                    <a:pt x="884208" y="317500"/>
                  </a:lnTo>
                  <a:lnTo>
                    <a:pt x="836760" y="304800"/>
                  </a:lnTo>
                  <a:lnTo>
                    <a:pt x="889953" y="304800"/>
                  </a:lnTo>
                  <a:lnTo>
                    <a:pt x="937168" y="317500"/>
                  </a:lnTo>
                  <a:lnTo>
                    <a:pt x="981750" y="342900"/>
                  </a:lnTo>
                  <a:lnTo>
                    <a:pt x="1023369" y="368300"/>
                  </a:lnTo>
                  <a:lnTo>
                    <a:pt x="1061697" y="406400"/>
                  </a:lnTo>
                  <a:lnTo>
                    <a:pt x="1096404" y="444500"/>
                  </a:lnTo>
                  <a:lnTo>
                    <a:pt x="1127160" y="482600"/>
                  </a:lnTo>
                  <a:lnTo>
                    <a:pt x="1153219" y="520700"/>
                  </a:lnTo>
                  <a:lnTo>
                    <a:pt x="1173937" y="571500"/>
                  </a:lnTo>
                  <a:lnTo>
                    <a:pt x="1189237" y="622300"/>
                  </a:lnTo>
                  <a:lnTo>
                    <a:pt x="1199042" y="673100"/>
                  </a:lnTo>
                  <a:lnTo>
                    <a:pt x="1203276" y="723900"/>
                  </a:lnTo>
                  <a:lnTo>
                    <a:pt x="1201861" y="774700"/>
                  </a:lnTo>
                  <a:lnTo>
                    <a:pt x="1194721" y="825500"/>
                  </a:lnTo>
                  <a:lnTo>
                    <a:pt x="1182918" y="863600"/>
                  </a:lnTo>
                  <a:lnTo>
                    <a:pt x="1166375" y="914400"/>
                  </a:lnTo>
                  <a:lnTo>
                    <a:pt x="1145326" y="952500"/>
                  </a:lnTo>
                  <a:lnTo>
                    <a:pt x="1120006" y="990600"/>
                  </a:lnTo>
                  <a:lnTo>
                    <a:pt x="1090650" y="1028700"/>
                  </a:lnTo>
                  <a:lnTo>
                    <a:pt x="1057494" y="1066800"/>
                  </a:lnTo>
                  <a:lnTo>
                    <a:pt x="1020771" y="1104900"/>
                  </a:lnTo>
                  <a:lnTo>
                    <a:pt x="980717" y="1130300"/>
                  </a:lnTo>
                  <a:lnTo>
                    <a:pt x="944008" y="1168400"/>
                  </a:lnTo>
                  <a:lnTo>
                    <a:pt x="905207" y="1206500"/>
                  </a:lnTo>
                  <a:lnTo>
                    <a:pt x="843414" y="1295400"/>
                  </a:lnTo>
                  <a:lnTo>
                    <a:pt x="831466" y="1308100"/>
                  </a:lnTo>
                  <a:lnTo>
                    <a:pt x="819286" y="1333500"/>
                  </a:lnTo>
                  <a:lnTo>
                    <a:pt x="803180" y="1346200"/>
                  </a:lnTo>
                  <a:lnTo>
                    <a:pt x="783997" y="1358900"/>
                  </a:lnTo>
                  <a:lnTo>
                    <a:pt x="762587" y="1371600"/>
                  </a:lnTo>
                  <a:lnTo>
                    <a:pt x="783916" y="1371600"/>
                  </a:lnTo>
                  <a:lnTo>
                    <a:pt x="791686" y="1384300"/>
                  </a:lnTo>
                  <a:lnTo>
                    <a:pt x="795979" y="1384300"/>
                  </a:lnTo>
                  <a:lnTo>
                    <a:pt x="796066" y="1397000"/>
                  </a:lnTo>
                  <a:lnTo>
                    <a:pt x="794672" y="1409700"/>
                  </a:lnTo>
                  <a:lnTo>
                    <a:pt x="790696" y="1409700"/>
                  </a:lnTo>
                  <a:lnTo>
                    <a:pt x="785478" y="1422400"/>
                  </a:lnTo>
                  <a:close/>
                </a:path>
                <a:path w="1501140" h="1638300">
                  <a:moveTo>
                    <a:pt x="250515" y="457200"/>
                  </a:moveTo>
                  <a:lnTo>
                    <a:pt x="87361" y="368300"/>
                  </a:lnTo>
                  <a:lnTo>
                    <a:pt x="96046" y="355600"/>
                  </a:lnTo>
                  <a:lnTo>
                    <a:pt x="259201" y="431800"/>
                  </a:lnTo>
                  <a:lnTo>
                    <a:pt x="250515" y="457200"/>
                  </a:lnTo>
                  <a:close/>
                </a:path>
                <a:path w="1501140" h="1638300">
                  <a:moveTo>
                    <a:pt x="1272078" y="508000"/>
                  </a:moveTo>
                  <a:lnTo>
                    <a:pt x="1261697" y="495300"/>
                  </a:lnTo>
                  <a:lnTo>
                    <a:pt x="1415432" y="393700"/>
                  </a:lnTo>
                  <a:lnTo>
                    <a:pt x="1425812" y="406400"/>
                  </a:lnTo>
                  <a:lnTo>
                    <a:pt x="1272078" y="508000"/>
                  </a:lnTo>
                  <a:close/>
                </a:path>
                <a:path w="1501140" h="1638300">
                  <a:moveTo>
                    <a:pt x="188174" y="622300"/>
                  </a:moveTo>
                  <a:lnTo>
                    <a:pt x="8911" y="584200"/>
                  </a:lnTo>
                  <a:lnTo>
                    <a:pt x="13037" y="571500"/>
                  </a:lnTo>
                  <a:lnTo>
                    <a:pt x="192300" y="609600"/>
                  </a:lnTo>
                  <a:lnTo>
                    <a:pt x="188174" y="622300"/>
                  </a:lnTo>
                  <a:close/>
                </a:path>
                <a:path w="1501140" h="1638300">
                  <a:moveTo>
                    <a:pt x="1316898" y="660400"/>
                  </a:moveTo>
                  <a:lnTo>
                    <a:pt x="1315203" y="647700"/>
                  </a:lnTo>
                  <a:lnTo>
                    <a:pt x="1498290" y="622300"/>
                  </a:lnTo>
                  <a:lnTo>
                    <a:pt x="1499986" y="647700"/>
                  </a:lnTo>
                  <a:lnTo>
                    <a:pt x="1316898" y="660400"/>
                  </a:lnTo>
                  <a:close/>
                </a:path>
                <a:path w="1501140" h="1638300">
                  <a:moveTo>
                    <a:pt x="1695" y="825500"/>
                  </a:moveTo>
                  <a:lnTo>
                    <a:pt x="0" y="800100"/>
                  </a:lnTo>
                  <a:lnTo>
                    <a:pt x="183106" y="787400"/>
                  </a:lnTo>
                  <a:lnTo>
                    <a:pt x="184801" y="812800"/>
                  </a:lnTo>
                  <a:lnTo>
                    <a:pt x="1695" y="825500"/>
                  </a:lnTo>
                  <a:close/>
                </a:path>
                <a:path w="1501140" h="1638300">
                  <a:moveTo>
                    <a:pt x="716697" y="1003300"/>
                  </a:moveTo>
                  <a:lnTo>
                    <a:pt x="660304" y="1003300"/>
                  </a:lnTo>
                  <a:lnTo>
                    <a:pt x="670184" y="990600"/>
                  </a:lnTo>
                  <a:lnTo>
                    <a:pt x="688772" y="990600"/>
                  </a:lnTo>
                  <a:lnTo>
                    <a:pt x="683617" y="952500"/>
                  </a:lnTo>
                  <a:lnTo>
                    <a:pt x="685725" y="914400"/>
                  </a:lnTo>
                  <a:lnTo>
                    <a:pt x="705257" y="850900"/>
                  </a:lnTo>
                  <a:lnTo>
                    <a:pt x="741585" y="812800"/>
                  </a:lnTo>
                  <a:lnTo>
                    <a:pt x="761630" y="800100"/>
                  </a:lnTo>
                  <a:lnTo>
                    <a:pt x="781502" y="812800"/>
                  </a:lnTo>
                  <a:lnTo>
                    <a:pt x="795700" y="812800"/>
                  </a:lnTo>
                  <a:lnTo>
                    <a:pt x="805877" y="825500"/>
                  </a:lnTo>
                  <a:lnTo>
                    <a:pt x="753108" y="825500"/>
                  </a:lnTo>
                  <a:lnTo>
                    <a:pt x="741458" y="838200"/>
                  </a:lnTo>
                  <a:lnTo>
                    <a:pt x="711555" y="889000"/>
                  </a:lnTo>
                  <a:lnTo>
                    <a:pt x="702171" y="952500"/>
                  </a:lnTo>
                  <a:lnTo>
                    <a:pt x="705615" y="977900"/>
                  </a:lnTo>
                  <a:lnTo>
                    <a:pt x="734346" y="977900"/>
                  </a:lnTo>
                  <a:lnTo>
                    <a:pt x="712831" y="990600"/>
                  </a:lnTo>
                  <a:lnTo>
                    <a:pt x="716697" y="1003300"/>
                  </a:lnTo>
                  <a:close/>
                </a:path>
                <a:path w="1501140" h="1638300">
                  <a:moveTo>
                    <a:pt x="687660" y="1346200"/>
                  </a:moveTo>
                  <a:lnTo>
                    <a:pt x="459960" y="1346200"/>
                  </a:lnTo>
                  <a:lnTo>
                    <a:pt x="461279" y="1333500"/>
                  </a:lnTo>
                  <a:lnTo>
                    <a:pt x="465674" y="1320800"/>
                  </a:lnTo>
                  <a:lnTo>
                    <a:pt x="570720" y="1320800"/>
                  </a:lnTo>
                  <a:lnTo>
                    <a:pt x="579531" y="1282700"/>
                  </a:lnTo>
                  <a:lnTo>
                    <a:pt x="589216" y="1231900"/>
                  </a:lnTo>
                  <a:lnTo>
                    <a:pt x="599042" y="1181100"/>
                  </a:lnTo>
                  <a:lnTo>
                    <a:pt x="608273" y="1130300"/>
                  </a:lnTo>
                  <a:lnTo>
                    <a:pt x="616178" y="1079500"/>
                  </a:lnTo>
                  <a:lnTo>
                    <a:pt x="622022" y="1028700"/>
                  </a:lnTo>
                  <a:lnTo>
                    <a:pt x="600515" y="1028700"/>
                  </a:lnTo>
                  <a:lnTo>
                    <a:pt x="581478" y="1016000"/>
                  </a:lnTo>
                  <a:lnTo>
                    <a:pt x="564885" y="1003300"/>
                  </a:lnTo>
                  <a:lnTo>
                    <a:pt x="550712" y="990600"/>
                  </a:lnTo>
                  <a:lnTo>
                    <a:pt x="534385" y="952500"/>
                  </a:lnTo>
                  <a:lnTo>
                    <a:pt x="528827" y="901700"/>
                  </a:lnTo>
                  <a:lnTo>
                    <a:pt x="534061" y="863600"/>
                  </a:lnTo>
                  <a:lnTo>
                    <a:pt x="550109" y="838200"/>
                  </a:lnTo>
                  <a:lnTo>
                    <a:pt x="558198" y="825500"/>
                  </a:lnTo>
                  <a:lnTo>
                    <a:pt x="604350" y="825500"/>
                  </a:lnTo>
                  <a:lnTo>
                    <a:pt x="615143" y="838200"/>
                  </a:lnTo>
                  <a:lnTo>
                    <a:pt x="568139" y="838200"/>
                  </a:lnTo>
                  <a:lnTo>
                    <a:pt x="563806" y="850900"/>
                  </a:lnTo>
                  <a:lnTo>
                    <a:pt x="551788" y="876300"/>
                  </a:lnTo>
                  <a:lnTo>
                    <a:pt x="547613" y="901700"/>
                  </a:lnTo>
                  <a:lnTo>
                    <a:pt x="552212" y="939800"/>
                  </a:lnTo>
                  <a:lnTo>
                    <a:pt x="566519" y="977900"/>
                  </a:lnTo>
                  <a:lnTo>
                    <a:pt x="575585" y="990600"/>
                  </a:lnTo>
                  <a:lnTo>
                    <a:pt x="587771" y="1003300"/>
                  </a:lnTo>
                  <a:lnTo>
                    <a:pt x="686789" y="1003300"/>
                  </a:lnTo>
                  <a:lnTo>
                    <a:pt x="677002" y="1016000"/>
                  </a:lnTo>
                  <a:lnTo>
                    <a:pt x="646231" y="1016000"/>
                  </a:lnTo>
                  <a:lnTo>
                    <a:pt x="641295" y="1028700"/>
                  </a:lnTo>
                  <a:lnTo>
                    <a:pt x="634526" y="1092200"/>
                  </a:lnTo>
                  <a:lnTo>
                    <a:pt x="625045" y="1155700"/>
                  </a:lnTo>
                  <a:lnTo>
                    <a:pt x="614316" y="1206500"/>
                  </a:lnTo>
                  <a:lnTo>
                    <a:pt x="603801" y="1257300"/>
                  </a:lnTo>
                  <a:lnTo>
                    <a:pt x="594961" y="1295400"/>
                  </a:lnTo>
                  <a:lnTo>
                    <a:pt x="589259" y="1320800"/>
                  </a:lnTo>
                  <a:lnTo>
                    <a:pt x="687660" y="1346200"/>
                  </a:lnTo>
                  <a:close/>
                </a:path>
                <a:path w="1501140" h="1638300">
                  <a:moveTo>
                    <a:pt x="734346" y="977900"/>
                  </a:moveTo>
                  <a:lnTo>
                    <a:pt x="705615" y="977900"/>
                  </a:lnTo>
                  <a:lnTo>
                    <a:pt x="743688" y="952500"/>
                  </a:lnTo>
                  <a:lnTo>
                    <a:pt x="770978" y="914400"/>
                  </a:lnTo>
                  <a:lnTo>
                    <a:pt x="787738" y="889000"/>
                  </a:lnTo>
                  <a:lnTo>
                    <a:pt x="794219" y="863600"/>
                  </a:lnTo>
                  <a:lnTo>
                    <a:pt x="793871" y="850900"/>
                  </a:lnTo>
                  <a:lnTo>
                    <a:pt x="790991" y="838200"/>
                  </a:lnTo>
                  <a:lnTo>
                    <a:pt x="784483" y="838200"/>
                  </a:lnTo>
                  <a:lnTo>
                    <a:pt x="773251" y="825500"/>
                  </a:lnTo>
                  <a:lnTo>
                    <a:pt x="805877" y="825500"/>
                  </a:lnTo>
                  <a:lnTo>
                    <a:pt x="811737" y="850900"/>
                  </a:lnTo>
                  <a:lnTo>
                    <a:pt x="812984" y="863600"/>
                  </a:lnTo>
                  <a:lnTo>
                    <a:pt x="805636" y="901700"/>
                  </a:lnTo>
                  <a:lnTo>
                    <a:pt x="786695" y="927100"/>
                  </a:lnTo>
                  <a:lnTo>
                    <a:pt x="755861" y="965200"/>
                  </a:lnTo>
                  <a:lnTo>
                    <a:pt x="734346" y="977900"/>
                  </a:lnTo>
                  <a:close/>
                </a:path>
                <a:path w="1501140" h="1638300">
                  <a:moveTo>
                    <a:pt x="642689" y="1003300"/>
                  </a:moveTo>
                  <a:lnTo>
                    <a:pt x="623491" y="1003300"/>
                  </a:lnTo>
                  <a:lnTo>
                    <a:pt x="625289" y="952500"/>
                  </a:lnTo>
                  <a:lnTo>
                    <a:pt x="621878" y="901700"/>
                  </a:lnTo>
                  <a:lnTo>
                    <a:pt x="612133" y="863600"/>
                  </a:lnTo>
                  <a:lnTo>
                    <a:pt x="594930" y="850900"/>
                  </a:lnTo>
                  <a:lnTo>
                    <a:pt x="588976" y="838200"/>
                  </a:lnTo>
                  <a:lnTo>
                    <a:pt x="615143" y="838200"/>
                  </a:lnTo>
                  <a:lnTo>
                    <a:pt x="625937" y="850900"/>
                  </a:lnTo>
                  <a:lnTo>
                    <a:pt x="638561" y="889000"/>
                  </a:lnTo>
                  <a:lnTo>
                    <a:pt x="643664" y="939800"/>
                  </a:lnTo>
                  <a:lnTo>
                    <a:pt x="642689" y="1003300"/>
                  </a:lnTo>
                  <a:close/>
                </a:path>
                <a:path w="1501140" h="1638300">
                  <a:moveTo>
                    <a:pt x="1497348" y="876300"/>
                  </a:moveTo>
                  <a:lnTo>
                    <a:pt x="1316163" y="850900"/>
                  </a:lnTo>
                  <a:lnTo>
                    <a:pt x="1319385" y="838200"/>
                  </a:lnTo>
                  <a:lnTo>
                    <a:pt x="1500588" y="863600"/>
                  </a:lnTo>
                  <a:lnTo>
                    <a:pt x="1497348" y="876300"/>
                  </a:lnTo>
                  <a:close/>
                </a:path>
                <a:path w="1501140" h="1638300">
                  <a:moveTo>
                    <a:pt x="786344" y="1028700"/>
                  </a:moveTo>
                  <a:lnTo>
                    <a:pt x="715233" y="1028700"/>
                  </a:lnTo>
                  <a:lnTo>
                    <a:pt x="707819" y="1016000"/>
                  </a:lnTo>
                  <a:lnTo>
                    <a:pt x="766261" y="1016000"/>
                  </a:lnTo>
                  <a:lnTo>
                    <a:pt x="816557" y="939800"/>
                  </a:lnTo>
                  <a:lnTo>
                    <a:pt x="840934" y="914400"/>
                  </a:lnTo>
                  <a:lnTo>
                    <a:pt x="863702" y="901700"/>
                  </a:lnTo>
                  <a:lnTo>
                    <a:pt x="891257" y="901700"/>
                  </a:lnTo>
                  <a:lnTo>
                    <a:pt x="903270" y="914400"/>
                  </a:lnTo>
                  <a:lnTo>
                    <a:pt x="868110" y="914400"/>
                  </a:lnTo>
                  <a:lnTo>
                    <a:pt x="848862" y="927100"/>
                  </a:lnTo>
                  <a:lnTo>
                    <a:pt x="828449" y="952500"/>
                  </a:lnTo>
                  <a:lnTo>
                    <a:pt x="807426" y="977900"/>
                  </a:lnTo>
                  <a:lnTo>
                    <a:pt x="786344" y="1028700"/>
                  </a:lnTo>
                  <a:close/>
                </a:path>
                <a:path w="1501140" h="1638300">
                  <a:moveTo>
                    <a:pt x="816194" y="1041400"/>
                  </a:moveTo>
                  <a:lnTo>
                    <a:pt x="740728" y="1041400"/>
                  </a:lnTo>
                  <a:lnTo>
                    <a:pt x="732092" y="1028700"/>
                  </a:lnTo>
                  <a:lnTo>
                    <a:pt x="786344" y="1028700"/>
                  </a:lnTo>
                  <a:lnTo>
                    <a:pt x="818027" y="1016000"/>
                  </a:lnTo>
                  <a:lnTo>
                    <a:pt x="848173" y="1016000"/>
                  </a:lnTo>
                  <a:lnTo>
                    <a:pt x="874341" y="1003300"/>
                  </a:lnTo>
                  <a:lnTo>
                    <a:pt x="894090" y="977900"/>
                  </a:lnTo>
                  <a:lnTo>
                    <a:pt x="902098" y="965200"/>
                  </a:lnTo>
                  <a:lnTo>
                    <a:pt x="905458" y="952500"/>
                  </a:lnTo>
                  <a:lnTo>
                    <a:pt x="904166" y="939800"/>
                  </a:lnTo>
                  <a:lnTo>
                    <a:pt x="898216" y="939800"/>
                  </a:lnTo>
                  <a:lnTo>
                    <a:pt x="892956" y="927100"/>
                  </a:lnTo>
                  <a:lnTo>
                    <a:pt x="887306" y="927100"/>
                  </a:lnTo>
                  <a:lnTo>
                    <a:pt x="881242" y="914400"/>
                  </a:lnTo>
                  <a:lnTo>
                    <a:pt x="903270" y="914400"/>
                  </a:lnTo>
                  <a:lnTo>
                    <a:pt x="913741" y="927100"/>
                  </a:lnTo>
                  <a:lnTo>
                    <a:pt x="922275" y="939800"/>
                  </a:lnTo>
                  <a:lnTo>
                    <a:pt x="924171" y="965200"/>
                  </a:lnTo>
                  <a:lnTo>
                    <a:pt x="919471" y="977900"/>
                  </a:lnTo>
                  <a:lnTo>
                    <a:pt x="908220" y="990600"/>
                  </a:lnTo>
                  <a:lnTo>
                    <a:pt x="884240" y="1016000"/>
                  </a:lnTo>
                  <a:lnTo>
                    <a:pt x="852508" y="1028700"/>
                  </a:lnTo>
                  <a:lnTo>
                    <a:pt x="816194" y="1041400"/>
                  </a:lnTo>
                  <a:close/>
                </a:path>
                <a:path w="1501140" h="1638300">
                  <a:moveTo>
                    <a:pt x="91995" y="1066800"/>
                  </a:moveTo>
                  <a:lnTo>
                    <a:pt x="81614" y="1054100"/>
                  </a:lnTo>
                  <a:lnTo>
                    <a:pt x="235349" y="952500"/>
                  </a:lnTo>
                  <a:lnTo>
                    <a:pt x="245730" y="965200"/>
                  </a:lnTo>
                  <a:lnTo>
                    <a:pt x="91995" y="1066800"/>
                  </a:lnTo>
                  <a:close/>
                </a:path>
                <a:path w="1501140" h="1638300">
                  <a:moveTo>
                    <a:pt x="732405" y="1016000"/>
                  </a:moveTo>
                  <a:lnTo>
                    <a:pt x="701493" y="1016000"/>
                  </a:lnTo>
                  <a:lnTo>
                    <a:pt x="696195" y="1003300"/>
                  </a:lnTo>
                  <a:lnTo>
                    <a:pt x="726472" y="1003300"/>
                  </a:lnTo>
                  <a:lnTo>
                    <a:pt x="732405" y="1016000"/>
                  </a:lnTo>
                  <a:close/>
                </a:path>
                <a:path w="1501140" h="1638300">
                  <a:moveTo>
                    <a:pt x="1402997" y="1104900"/>
                  </a:moveTo>
                  <a:lnTo>
                    <a:pt x="1239843" y="1016000"/>
                  </a:lnTo>
                  <a:lnTo>
                    <a:pt x="1248528" y="1003300"/>
                  </a:lnTo>
                  <a:lnTo>
                    <a:pt x="1411682" y="1092200"/>
                  </a:lnTo>
                  <a:lnTo>
                    <a:pt x="1402997" y="1104900"/>
                  </a:lnTo>
                  <a:close/>
                </a:path>
                <a:path w="1501140" h="1638300">
                  <a:moveTo>
                    <a:pt x="706142" y="1346200"/>
                  </a:moveTo>
                  <a:lnTo>
                    <a:pt x="687660" y="1346200"/>
                  </a:lnTo>
                  <a:lnTo>
                    <a:pt x="697276" y="1282700"/>
                  </a:lnTo>
                  <a:lnTo>
                    <a:pt x="707993" y="1219200"/>
                  </a:lnTo>
                  <a:lnTo>
                    <a:pt x="719658" y="1168400"/>
                  </a:lnTo>
                  <a:lnTo>
                    <a:pt x="732119" y="1117600"/>
                  </a:lnTo>
                  <a:lnTo>
                    <a:pt x="745223" y="1079500"/>
                  </a:lnTo>
                  <a:lnTo>
                    <a:pt x="758819" y="1041400"/>
                  </a:lnTo>
                  <a:lnTo>
                    <a:pt x="778469" y="1041400"/>
                  </a:lnTo>
                  <a:lnTo>
                    <a:pt x="764541" y="1079500"/>
                  </a:lnTo>
                  <a:lnTo>
                    <a:pt x="751131" y="1117600"/>
                  </a:lnTo>
                  <a:lnTo>
                    <a:pt x="738413" y="1168400"/>
                  </a:lnTo>
                  <a:lnTo>
                    <a:pt x="726560" y="1219200"/>
                  </a:lnTo>
                  <a:lnTo>
                    <a:pt x="715745" y="1282700"/>
                  </a:lnTo>
                  <a:lnTo>
                    <a:pt x="706142" y="1346200"/>
                  </a:lnTo>
                  <a:close/>
                </a:path>
                <a:path w="1501140" h="1638300">
                  <a:moveTo>
                    <a:pt x="231826" y="1257300"/>
                  </a:moveTo>
                  <a:lnTo>
                    <a:pt x="217922" y="1244600"/>
                  </a:lnTo>
                  <a:lnTo>
                    <a:pt x="342285" y="1104900"/>
                  </a:lnTo>
                  <a:lnTo>
                    <a:pt x="356189" y="1117600"/>
                  </a:lnTo>
                  <a:lnTo>
                    <a:pt x="231826" y="1257300"/>
                  </a:lnTo>
                  <a:close/>
                </a:path>
                <a:path w="1501140" h="1638300">
                  <a:moveTo>
                    <a:pt x="1235792" y="1295400"/>
                  </a:moveTo>
                  <a:lnTo>
                    <a:pt x="1131946" y="1143000"/>
                  </a:lnTo>
                  <a:lnTo>
                    <a:pt x="1147545" y="1130300"/>
                  </a:lnTo>
                  <a:lnTo>
                    <a:pt x="1251316" y="1282700"/>
                  </a:lnTo>
                  <a:lnTo>
                    <a:pt x="1235792" y="1295400"/>
                  </a:lnTo>
                  <a:close/>
                </a:path>
                <a:path w="1501140" h="1638300">
                  <a:moveTo>
                    <a:pt x="1052987" y="1409700"/>
                  </a:moveTo>
                  <a:lnTo>
                    <a:pt x="1035315" y="1409700"/>
                  </a:lnTo>
                  <a:lnTo>
                    <a:pt x="971806" y="1244600"/>
                  </a:lnTo>
                  <a:lnTo>
                    <a:pt x="989477" y="1231900"/>
                  </a:lnTo>
                  <a:lnTo>
                    <a:pt x="1052987" y="1409700"/>
                  </a:lnTo>
                  <a:close/>
                </a:path>
                <a:path w="1501140" h="1638300">
                  <a:moveTo>
                    <a:pt x="506024" y="1320800"/>
                  </a:moveTo>
                  <a:lnTo>
                    <a:pt x="473478" y="1320800"/>
                  </a:lnTo>
                  <a:lnTo>
                    <a:pt x="483613" y="1308100"/>
                  </a:lnTo>
                  <a:lnTo>
                    <a:pt x="495002" y="1308100"/>
                  </a:lnTo>
                  <a:lnTo>
                    <a:pt x="506024" y="1320800"/>
                  </a:lnTo>
                  <a:close/>
                </a:path>
                <a:path w="1501140" h="1638300">
                  <a:moveTo>
                    <a:pt x="779072" y="1473200"/>
                  </a:moveTo>
                  <a:lnTo>
                    <a:pt x="773100" y="1473200"/>
                  </a:lnTo>
                  <a:lnTo>
                    <a:pt x="454082" y="1409700"/>
                  </a:lnTo>
                  <a:lnTo>
                    <a:pt x="450389" y="1409700"/>
                  </a:lnTo>
                  <a:lnTo>
                    <a:pt x="448769" y="1397000"/>
                  </a:lnTo>
                  <a:lnTo>
                    <a:pt x="451934" y="1384300"/>
                  </a:lnTo>
                  <a:lnTo>
                    <a:pt x="457247" y="1371600"/>
                  </a:lnTo>
                  <a:lnTo>
                    <a:pt x="464161" y="1371600"/>
                  </a:lnTo>
                  <a:lnTo>
                    <a:pt x="779958" y="1435100"/>
                  </a:lnTo>
                  <a:lnTo>
                    <a:pt x="784517" y="1435100"/>
                  </a:lnTo>
                  <a:lnTo>
                    <a:pt x="786570" y="1447800"/>
                  </a:lnTo>
                  <a:lnTo>
                    <a:pt x="785026" y="1460500"/>
                  </a:lnTo>
                  <a:lnTo>
                    <a:pt x="783481" y="1460500"/>
                  </a:lnTo>
                  <a:lnTo>
                    <a:pt x="779072" y="1473200"/>
                  </a:lnTo>
                  <a:close/>
                </a:path>
                <a:path w="1501140" h="1638300">
                  <a:moveTo>
                    <a:pt x="762060" y="1536700"/>
                  </a:moveTo>
                  <a:lnTo>
                    <a:pt x="443117" y="1473200"/>
                  </a:lnTo>
                  <a:lnTo>
                    <a:pt x="439349" y="1460500"/>
                  </a:lnTo>
                  <a:lnTo>
                    <a:pt x="437804" y="1460500"/>
                  </a:lnTo>
                  <a:lnTo>
                    <a:pt x="439217" y="1447800"/>
                  </a:lnTo>
                  <a:lnTo>
                    <a:pt x="440762" y="1435100"/>
                  </a:lnTo>
                  <a:lnTo>
                    <a:pt x="451350" y="1435100"/>
                  </a:lnTo>
                  <a:lnTo>
                    <a:pt x="769935" y="1498600"/>
                  </a:lnTo>
                  <a:lnTo>
                    <a:pt x="773759" y="1498600"/>
                  </a:lnTo>
                  <a:lnTo>
                    <a:pt x="775455" y="1511300"/>
                  </a:lnTo>
                  <a:lnTo>
                    <a:pt x="773985" y="1511300"/>
                  </a:lnTo>
                  <a:lnTo>
                    <a:pt x="772440" y="1524000"/>
                  </a:lnTo>
                  <a:lnTo>
                    <a:pt x="768032" y="1524000"/>
                  </a:lnTo>
                  <a:lnTo>
                    <a:pt x="762060" y="1536700"/>
                  </a:lnTo>
                  <a:close/>
                </a:path>
                <a:path w="1501140" h="1638300">
                  <a:moveTo>
                    <a:pt x="627990" y="1638300"/>
                  </a:moveTo>
                  <a:lnTo>
                    <a:pt x="576542" y="1638300"/>
                  </a:lnTo>
                  <a:lnTo>
                    <a:pt x="528368" y="1612900"/>
                  </a:lnTo>
                  <a:lnTo>
                    <a:pt x="492136" y="1587500"/>
                  </a:lnTo>
                  <a:lnTo>
                    <a:pt x="471317" y="1549400"/>
                  </a:lnTo>
                  <a:lnTo>
                    <a:pt x="469380" y="1498600"/>
                  </a:lnTo>
                  <a:lnTo>
                    <a:pt x="471151" y="1485900"/>
                  </a:lnTo>
                  <a:lnTo>
                    <a:pt x="727620" y="1536700"/>
                  </a:lnTo>
                  <a:lnTo>
                    <a:pt x="725924" y="1549400"/>
                  </a:lnTo>
                  <a:lnTo>
                    <a:pt x="707593" y="1587500"/>
                  </a:lnTo>
                  <a:lnTo>
                    <a:pt x="673311" y="1625600"/>
                  </a:lnTo>
                  <a:lnTo>
                    <a:pt x="627990" y="1638300"/>
                  </a:lnTo>
                  <a:close/>
                </a:path>
              </a:pathLst>
            </a:custGeom>
            <a:solidFill>
              <a:srgbClr val="0F0E0D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6121" y="4190160"/>
              <a:ext cx="6551580" cy="56989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38646" y="5727803"/>
              <a:ext cx="2653665" cy="3595370"/>
            </a:xfrm>
            <a:custGeom>
              <a:avLst/>
              <a:gdLst/>
              <a:ahLst/>
              <a:cxnLst/>
              <a:rect l="l" t="t" r="r" b="b"/>
              <a:pathLst>
                <a:path w="2653665" h="3595370">
                  <a:moveTo>
                    <a:pt x="204602" y="3595369"/>
                  </a:moveTo>
                  <a:lnTo>
                    <a:pt x="154395" y="3585258"/>
                  </a:lnTo>
                  <a:lnTo>
                    <a:pt x="113412" y="3557678"/>
                  </a:lnTo>
                  <a:lnTo>
                    <a:pt x="85788" y="3516759"/>
                  </a:lnTo>
                  <a:lnTo>
                    <a:pt x="75661" y="3466632"/>
                  </a:lnTo>
                  <a:lnTo>
                    <a:pt x="85788" y="3416547"/>
                  </a:lnTo>
                  <a:lnTo>
                    <a:pt x="113412" y="3375630"/>
                  </a:lnTo>
                  <a:lnTo>
                    <a:pt x="154395" y="3348034"/>
                  </a:lnTo>
                  <a:lnTo>
                    <a:pt x="204602" y="3337913"/>
                  </a:lnTo>
                  <a:lnTo>
                    <a:pt x="254798" y="3348034"/>
                  </a:lnTo>
                  <a:lnTo>
                    <a:pt x="295776" y="3375630"/>
                  </a:lnTo>
                  <a:lnTo>
                    <a:pt x="323398" y="3416547"/>
                  </a:lnTo>
                  <a:lnTo>
                    <a:pt x="333524" y="3466632"/>
                  </a:lnTo>
                  <a:lnTo>
                    <a:pt x="323398" y="3516759"/>
                  </a:lnTo>
                  <a:lnTo>
                    <a:pt x="295776" y="3557678"/>
                  </a:lnTo>
                  <a:lnTo>
                    <a:pt x="254798" y="3585258"/>
                  </a:lnTo>
                  <a:lnTo>
                    <a:pt x="204602" y="3595369"/>
                  </a:lnTo>
                  <a:close/>
                </a:path>
                <a:path w="2653665" h="3595370">
                  <a:moveTo>
                    <a:pt x="2424692" y="684058"/>
                  </a:moveTo>
                  <a:lnTo>
                    <a:pt x="2388514" y="668439"/>
                  </a:lnTo>
                  <a:lnTo>
                    <a:pt x="2365795" y="633336"/>
                  </a:lnTo>
                  <a:lnTo>
                    <a:pt x="2360089" y="581827"/>
                  </a:lnTo>
                  <a:lnTo>
                    <a:pt x="2369251" y="534677"/>
                  </a:lnTo>
                  <a:lnTo>
                    <a:pt x="2388958" y="489194"/>
                  </a:lnTo>
                  <a:lnTo>
                    <a:pt x="2417072" y="448475"/>
                  </a:lnTo>
                  <a:lnTo>
                    <a:pt x="2451456" y="415619"/>
                  </a:lnTo>
                  <a:lnTo>
                    <a:pt x="2489972" y="393724"/>
                  </a:lnTo>
                  <a:lnTo>
                    <a:pt x="2536054" y="386793"/>
                  </a:lnTo>
                  <a:lnTo>
                    <a:pt x="2572223" y="402412"/>
                  </a:lnTo>
                  <a:lnTo>
                    <a:pt x="2594919" y="437510"/>
                  </a:lnTo>
                  <a:lnTo>
                    <a:pt x="2600582" y="489017"/>
                  </a:lnTo>
                  <a:lnTo>
                    <a:pt x="2591421" y="536202"/>
                  </a:lnTo>
                  <a:lnTo>
                    <a:pt x="2571718" y="581704"/>
                  </a:lnTo>
                  <a:lnTo>
                    <a:pt x="2543615" y="622422"/>
                  </a:lnTo>
                  <a:lnTo>
                    <a:pt x="2509253" y="655260"/>
                  </a:lnTo>
                  <a:lnTo>
                    <a:pt x="2470774" y="677120"/>
                  </a:lnTo>
                  <a:lnTo>
                    <a:pt x="2424692" y="684058"/>
                  </a:lnTo>
                  <a:close/>
                </a:path>
                <a:path w="2653665" h="3595370">
                  <a:moveTo>
                    <a:pt x="2477312" y="297315"/>
                  </a:moveTo>
                  <a:lnTo>
                    <a:pt x="2441134" y="281689"/>
                  </a:lnTo>
                  <a:lnTo>
                    <a:pt x="2418415" y="246581"/>
                  </a:lnTo>
                  <a:lnTo>
                    <a:pt x="2412709" y="195030"/>
                  </a:lnTo>
                  <a:lnTo>
                    <a:pt x="2421878" y="147882"/>
                  </a:lnTo>
                  <a:lnTo>
                    <a:pt x="2441600" y="102403"/>
                  </a:lnTo>
                  <a:lnTo>
                    <a:pt x="2469725" y="61687"/>
                  </a:lnTo>
                  <a:lnTo>
                    <a:pt x="2504105" y="28830"/>
                  </a:lnTo>
                  <a:lnTo>
                    <a:pt x="2542592" y="6927"/>
                  </a:lnTo>
                  <a:lnTo>
                    <a:pt x="2588672" y="0"/>
                  </a:lnTo>
                  <a:lnTo>
                    <a:pt x="2624846" y="15625"/>
                  </a:lnTo>
                  <a:lnTo>
                    <a:pt x="2647563" y="50729"/>
                  </a:lnTo>
                  <a:lnTo>
                    <a:pt x="2653278" y="102239"/>
                  </a:lnTo>
                  <a:lnTo>
                    <a:pt x="2644080" y="149397"/>
                  </a:lnTo>
                  <a:lnTo>
                    <a:pt x="2624355" y="194898"/>
                  </a:lnTo>
                  <a:lnTo>
                    <a:pt x="2596240" y="235639"/>
                  </a:lnTo>
                  <a:lnTo>
                    <a:pt x="2561874" y="268514"/>
                  </a:lnTo>
                  <a:lnTo>
                    <a:pt x="2523394" y="290417"/>
                  </a:lnTo>
                  <a:lnTo>
                    <a:pt x="2477312" y="297315"/>
                  </a:lnTo>
                  <a:close/>
                </a:path>
                <a:path w="2653665" h="3595370">
                  <a:moveTo>
                    <a:pt x="128941" y="2770650"/>
                  </a:moveTo>
                  <a:lnTo>
                    <a:pt x="78773" y="2760540"/>
                  </a:lnTo>
                  <a:lnTo>
                    <a:pt x="37786" y="2732962"/>
                  </a:lnTo>
                  <a:lnTo>
                    <a:pt x="10140" y="2692048"/>
                  </a:lnTo>
                  <a:lnTo>
                    <a:pt x="0" y="2641931"/>
                  </a:lnTo>
                  <a:lnTo>
                    <a:pt x="10140" y="2591804"/>
                  </a:lnTo>
                  <a:lnTo>
                    <a:pt x="37786" y="2550885"/>
                  </a:lnTo>
                  <a:lnTo>
                    <a:pt x="78773" y="2523305"/>
                  </a:lnTo>
                  <a:lnTo>
                    <a:pt x="128941" y="2513194"/>
                  </a:lnTo>
                  <a:lnTo>
                    <a:pt x="179140" y="2523305"/>
                  </a:lnTo>
                  <a:lnTo>
                    <a:pt x="220124" y="2550885"/>
                  </a:lnTo>
                  <a:lnTo>
                    <a:pt x="247752" y="2591804"/>
                  </a:lnTo>
                  <a:lnTo>
                    <a:pt x="257882" y="2641931"/>
                  </a:lnTo>
                  <a:lnTo>
                    <a:pt x="247752" y="2692048"/>
                  </a:lnTo>
                  <a:lnTo>
                    <a:pt x="220124" y="2732962"/>
                  </a:lnTo>
                  <a:lnTo>
                    <a:pt x="179140" y="2760540"/>
                  </a:lnTo>
                  <a:lnTo>
                    <a:pt x="128941" y="277065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41650" y="946461"/>
              <a:ext cx="2911328" cy="39924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61241" y="2688313"/>
              <a:ext cx="1306830" cy="2788920"/>
            </a:xfrm>
            <a:custGeom>
              <a:avLst/>
              <a:gdLst/>
              <a:ahLst/>
              <a:cxnLst/>
              <a:rect l="l" t="t" r="r" b="b"/>
              <a:pathLst>
                <a:path w="1306829" h="2788920">
                  <a:moveTo>
                    <a:pt x="757524" y="2788314"/>
                  </a:moveTo>
                  <a:lnTo>
                    <a:pt x="566899" y="2737721"/>
                  </a:lnTo>
                  <a:lnTo>
                    <a:pt x="445765" y="2657841"/>
                  </a:lnTo>
                  <a:lnTo>
                    <a:pt x="403339" y="2616207"/>
                  </a:lnTo>
                  <a:lnTo>
                    <a:pt x="368071" y="2460157"/>
                  </a:lnTo>
                  <a:lnTo>
                    <a:pt x="220433" y="2286183"/>
                  </a:lnTo>
                  <a:lnTo>
                    <a:pt x="141807" y="2191482"/>
                  </a:lnTo>
                  <a:lnTo>
                    <a:pt x="105719" y="2143016"/>
                  </a:lnTo>
                  <a:lnTo>
                    <a:pt x="85696" y="2107745"/>
                  </a:lnTo>
                  <a:lnTo>
                    <a:pt x="72515" y="2068597"/>
                  </a:lnTo>
                  <a:lnTo>
                    <a:pt x="53912" y="1993421"/>
                  </a:lnTo>
                  <a:lnTo>
                    <a:pt x="43744" y="1945631"/>
                  </a:lnTo>
                  <a:lnTo>
                    <a:pt x="33623" y="1892805"/>
                  </a:lnTo>
                  <a:lnTo>
                    <a:pt x="24013" y="1836265"/>
                  </a:lnTo>
                  <a:lnTo>
                    <a:pt x="15384" y="1777335"/>
                  </a:lnTo>
                  <a:lnTo>
                    <a:pt x="8200" y="1717338"/>
                  </a:lnTo>
                  <a:lnTo>
                    <a:pt x="2931" y="1657597"/>
                  </a:lnTo>
                  <a:lnTo>
                    <a:pt x="41" y="1599436"/>
                  </a:lnTo>
                  <a:lnTo>
                    <a:pt x="0" y="1544178"/>
                  </a:lnTo>
                  <a:lnTo>
                    <a:pt x="3272" y="1493146"/>
                  </a:lnTo>
                  <a:lnTo>
                    <a:pt x="10326" y="1447663"/>
                  </a:lnTo>
                  <a:lnTo>
                    <a:pt x="21629" y="1409054"/>
                  </a:lnTo>
                  <a:lnTo>
                    <a:pt x="58847" y="1357747"/>
                  </a:lnTo>
                  <a:lnTo>
                    <a:pt x="234868" y="1294584"/>
                  </a:lnTo>
                  <a:lnTo>
                    <a:pt x="388540" y="1202311"/>
                  </a:lnTo>
                  <a:lnTo>
                    <a:pt x="508654" y="1114765"/>
                  </a:lnTo>
                  <a:lnTo>
                    <a:pt x="557149" y="1075831"/>
                  </a:lnTo>
                  <a:lnTo>
                    <a:pt x="656785" y="729331"/>
                  </a:lnTo>
                  <a:lnTo>
                    <a:pt x="711529" y="540682"/>
                  </a:lnTo>
                  <a:lnTo>
                    <a:pt x="740762" y="444051"/>
                  </a:lnTo>
                  <a:lnTo>
                    <a:pt x="777700" y="331350"/>
                  </a:lnTo>
                  <a:lnTo>
                    <a:pt x="793347" y="285109"/>
                  </a:lnTo>
                  <a:lnTo>
                    <a:pt x="811658" y="236799"/>
                  </a:lnTo>
                  <a:lnTo>
                    <a:pt x="833488" y="188338"/>
                  </a:lnTo>
                  <a:lnTo>
                    <a:pt x="859692" y="141644"/>
                  </a:lnTo>
                  <a:lnTo>
                    <a:pt x="891125" y="98634"/>
                  </a:lnTo>
                  <a:lnTo>
                    <a:pt x="928642" y="61227"/>
                  </a:lnTo>
                  <a:lnTo>
                    <a:pt x="973099" y="31340"/>
                  </a:lnTo>
                  <a:lnTo>
                    <a:pt x="1025472" y="9198"/>
                  </a:lnTo>
                  <a:lnTo>
                    <a:pt x="1071365" y="0"/>
                  </a:lnTo>
                  <a:lnTo>
                    <a:pt x="1109232" y="2205"/>
                  </a:lnTo>
                  <a:lnTo>
                    <a:pt x="1137531" y="14272"/>
                  </a:lnTo>
                  <a:lnTo>
                    <a:pt x="1154717" y="34661"/>
                  </a:lnTo>
                  <a:lnTo>
                    <a:pt x="1159246" y="61830"/>
                  </a:lnTo>
                  <a:lnTo>
                    <a:pt x="1149574" y="94238"/>
                  </a:lnTo>
                  <a:lnTo>
                    <a:pt x="1084068" y="281582"/>
                  </a:lnTo>
                  <a:lnTo>
                    <a:pt x="979356" y="615230"/>
                  </a:lnTo>
                  <a:lnTo>
                    <a:pt x="882222" y="933781"/>
                  </a:lnTo>
                  <a:lnTo>
                    <a:pt x="839448" y="1075831"/>
                  </a:lnTo>
                  <a:lnTo>
                    <a:pt x="901906" y="1062495"/>
                  </a:lnTo>
                  <a:lnTo>
                    <a:pt x="947415" y="1067340"/>
                  </a:lnTo>
                  <a:lnTo>
                    <a:pt x="978772" y="1085892"/>
                  </a:lnTo>
                  <a:lnTo>
                    <a:pt x="998778" y="1113679"/>
                  </a:lnTo>
                  <a:lnTo>
                    <a:pt x="1010228" y="1146226"/>
                  </a:lnTo>
                  <a:lnTo>
                    <a:pt x="1015923" y="1179062"/>
                  </a:lnTo>
                  <a:lnTo>
                    <a:pt x="1023249" y="1205540"/>
                  </a:lnTo>
                  <a:lnTo>
                    <a:pt x="1039392" y="1245037"/>
                  </a:lnTo>
                  <a:lnTo>
                    <a:pt x="1062430" y="1294261"/>
                  </a:lnTo>
                  <a:lnTo>
                    <a:pt x="1090443" y="1349920"/>
                  </a:lnTo>
                  <a:lnTo>
                    <a:pt x="1121509" y="1408722"/>
                  </a:lnTo>
                  <a:lnTo>
                    <a:pt x="1153707" y="1467373"/>
                  </a:lnTo>
                  <a:lnTo>
                    <a:pt x="1185116" y="1522582"/>
                  </a:lnTo>
                  <a:lnTo>
                    <a:pt x="1213815" y="1571055"/>
                  </a:lnTo>
                  <a:lnTo>
                    <a:pt x="1237883" y="1609502"/>
                  </a:lnTo>
                  <a:lnTo>
                    <a:pt x="1255398" y="1634629"/>
                  </a:lnTo>
                  <a:lnTo>
                    <a:pt x="1270487" y="1657468"/>
                  </a:lnTo>
                  <a:lnTo>
                    <a:pt x="1284558" y="1687016"/>
                  </a:lnTo>
                  <a:lnTo>
                    <a:pt x="1296220" y="1722713"/>
                  </a:lnTo>
                  <a:lnTo>
                    <a:pt x="1304086" y="1764002"/>
                  </a:lnTo>
                  <a:lnTo>
                    <a:pt x="1306764" y="1810324"/>
                  </a:lnTo>
                  <a:lnTo>
                    <a:pt x="1302867" y="1861121"/>
                  </a:lnTo>
                  <a:lnTo>
                    <a:pt x="1291003" y="1915835"/>
                  </a:lnTo>
                  <a:lnTo>
                    <a:pt x="1269784" y="1973908"/>
                  </a:lnTo>
                  <a:lnTo>
                    <a:pt x="1237820" y="2034780"/>
                  </a:lnTo>
                  <a:lnTo>
                    <a:pt x="1154098" y="2223883"/>
                  </a:lnTo>
                  <a:lnTo>
                    <a:pt x="1080563" y="2458287"/>
                  </a:lnTo>
                  <a:lnTo>
                    <a:pt x="1028308" y="2657764"/>
                  </a:lnTo>
                  <a:lnTo>
                    <a:pt x="1008424" y="2742085"/>
                  </a:lnTo>
                  <a:lnTo>
                    <a:pt x="757524" y="2788314"/>
                  </a:lnTo>
                  <a:close/>
                </a:path>
              </a:pathLst>
            </a:custGeom>
            <a:solidFill>
              <a:srgbClr val="E9C39E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02895" y="3756056"/>
              <a:ext cx="953769" cy="1615440"/>
            </a:xfrm>
            <a:custGeom>
              <a:avLst/>
              <a:gdLst/>
              <a:ahLst/>
              <a:cxnLst/>
              <a:rect l="l" t="t" r="r" b="b"/>
              <a:pathLst>
                <a:path w="953770" h="1615439">
                  <a:moveTo>
                    <a:pt x="294846" y="292011"/>
                  </a:moveTo>
                  <a:lnTo>
                    <a:pt x="273764" y="292011"/>
                  </a:lnTo>
                  <a:lnTo>
                    <a:pt x="281288" y="278379"/>
                  </a:lnTo>
                  <a:lnTo>
                    <a:pt x="289632" y="266880"/>
                  </a:lnTo>
                  <a:lnTo>
                    <a:pt x="298816" y="257766"/>
                  </a:lnTo>
                  <a:lnTo>
                    <a:pt x="308863" y="251286"/>
                  </a:lnTo>
                  <a:lnTo>
                    <a:pt x="313996" y="248641"/>
                  </a:lnTo>
                  <a:lnTo>
                    <a:pt x="319547" y="245443"/>
                  </a:lnTo>
                  <a:lnTo>
                    <a:pt x="357197" y="206376"/>
                  </a:lnTo>
                  <a:lnTo>
                    <a:pt x="382790" y="145351"/>
                  </a:lnTo>
                  <a:lnTo>
                    <a:pt x="382904" y="115664"/>
                  </a:lnTo>
                  <a:lnTo>
                    <a:pt x="368021" y="74230"/>
                  </a:lnTo>
                  <a:lnTo>
                    <a:pt x="343769" y="43014"/>
                  </a:lnTo>
                  <a:lnTo>
                    <a:pt x="321036" y="23246"/>
                  </a:lnTo>
                  <a:lnTo>
                    <a:pt x="310709" y="16158"/>
                  </a:lnTo>
                  <a:lnTo>
                    <a:pt x="320280" y="0"/>
                  </a:lnTo>
                  <a:lnTo>
                    <a:pt x="358193" y="30623"/>
                  </a:lnTo>
                  <a:lnTo>
                    <a:pt x="384975" y="65738"/>
                  </a:lnTo>
                  <a:lnTo>
                    <a:pt x="401518" y="112937"/>
                  </a:lnTo>
                  <a:lnTo>
                    <a:pt x="402684" y="133458"/>
                  </a:lnTo>
                  <a:lnTo>
                    <a:pt x="400359" y="154119"/>
                  </a:lnTo>
                  <a:lnTo>
                    <a:pt x="394587" y="174890"/>
                  </a:lnTo>
                  <a:lnTo>
                    <a:pt x="385410" y="195740"/>
                  </a:lnTo>
                  <a:lnTo>
                    <a:pt x="413913" y="195740"/>
                  </a:lnTo>
                  <a:lnTo>
                    <a:pt x="391852" y="214883"/>
                  </a:lnTo>
                  <a:lnTo>
                    <a:pt x="350209" y="247525"/>
                  </a:lnTo>
                  <a:lnTo>
                    <a:pt x="317039" y="268272"/>
                  </a:lnTo>
                  <a:lnTo>
                    <a:pt x="295432" y="290596"/>
                  </a:lnTo>
                  <a:lnTo>
                    <a:pt x="294846" y="292011"/>
                  </a:lnTo>
                  <a:close/>
                </a:path>
                <a:path w="953770" h="1615439">
                  <a:moveTo>
                    <a:pt x="413913" y="195740"/>
                  </a:moveTo>
                  <a:lnTo>
                    <a:pt x="385410" y="195740"/>
                  </a:lnTo>
                  <a:lnTo>
                    <a:pt x="431252" y="155545"/>
                  </a:lnTo>
                  <a:lnTo>
                    <a:pt x="477708" y="112562"/>
                  </a:lnTo>
                  <a:lnTo>
                    <a:pt x="520848" y="71229"/>
                  </a:lnTo>
                  <a:lnTo>
                    <a:pt x="556747" y="35988"/>
                  </a:lnTo>
                  <a:lnTo>
                    <a:pt x="581475" y="11279"/>
                  </a:lnTo>
                  <a:lnTo>
                    <a:pt x="591105" y="1542"/>
                  </a:lnTo>
                  <a:lnTo>
                    <a:pt x="604557" y="14615"/>
                  </a:lnTo>
                  <a:lnTo>
                    <a:pt x="566338" y="53000"/>
                  </a:lnTo>
                  <a:lnTo>
                    <a:pt x="529211" y="89405"/>
                  </a:lnTo>
                  <a:lnTo>
                    <a:pt x="485194" y="131441"/>
                  </a:lnTo>
                  <a:lnTo>
                    <a:pt x="438127" y="174728"/>
                  </a:lnTo>
                  <a:lnTo>
                    <a:pt x="413913" y="195740"/>
                  </a:lnTo>
                  <a:close/>
                </a:path>
                <a:path w="953770" h="1615439">
                  <a:moveTo>
                    <a:pt x="350272" y="706703"/>
                  </a:moveTo>
                  <a:lnTo>
                    <a:pt x="330868" y="706703"/>
                  </a:lnTo>
                  <a:lnTo>
                    <a:pt x="345663" y="632389"/>
                  </a:lnTo>
                  <a:lnTo>
                    <a:pt x="364236" y="567292"/>
                  </a:lnTo>
                  <a:lnTo>
                    <a:pt x="384591" y="511921"/>
                  </a:lnTo>
                  <a:lnTo>
                    <a:pt x="404732" y="466786"/>
                  </a:lnTo>
                  <a:lnTo>
                    <a:pt x="422663" y="432394"/>
                  </a:lnTo>
                  <a:lnTo>
                    <a:pt x="443908" y="397875"/>
                  </a:lnTo>
                  <a:lnTo>
                    <a:pt x="505737" y="354567"/>
                  </a:lnTo>
                  <a:lnTo>
                    <a:pt x="560181" y="322570"/>
                  </a:lnTo>
                  <a:lnTo>
                    <a:pt x="620309" y="288664"/>
                  </a:lnTo>
                  <a:lnTo>
                    <a:pt x="678619" y="256587"/>
                  </a:lnTo>
                  <a:lnTo>
                    <a:pt x="759780" y="212876"/>
                  </a:lnTo>
                  <a:lnTo>
                    <a:pt x="768597" y="229391"/>
                  </a:lnTo>
                  <a:lnTo>
                    <a:pt x="707325" y="262334"/>
                  </a:lnTo>
                  <a:lnTo>
                    <a:pt x="647062" y="295344"/>
                  </a:lnTo>
                  <a:lnTo>
                    <a:pt x="590620" y="326916"/>
                  </a:lnTo>
                  <a:lnTo>
                    <a:pt x="540810" y="355542"/>
                  </a:lnTo>
                  <a:lnTo>
                    <a:pt x="500443" y="379717"/>
                  </a:lnTo>
                  <a:lnTo>
                    <a:pt x="459282" y="408691"/>
                  </a:lnTo>
                  <a:lnTo>
                    <a:pt x="438062" y="443268"/>
                  </a:lnTo>
                  <a:lnTo>
                    <a:pt x="420154" y="477858"/>
                  </a:lnTo>
                  <a:lnTo>
                    <a:pt x="400119" y="523318"/>
                  </a:lnTo>
                  <a:lnTo>
                    <a:pt x="380010" y="579152"/>
                  </a:lnTo>
                  <a:lnTo>
                    <a:pt x="361881" y="644860"/>
                  </a:lnTo>
                  <a:lnTo>
                    <a:pt x="350272" y="706703"/>
                  </a:lnTo>
                  <a:close/>
                </a:path>
                <a:path w="953770" h="1615439">
                  <a:moveTo>
                    <a:pt x="810" y="468056"/>
                  </a:moveTo>
                  <a:lnTo>
                    <a:pt x="0" y="449246"/>
                  </a:lnTo>
                  <a:lnTo>
                    <a:pt x="69302" y="438317"/>
                  </a:lnTo>
                  <a:lnTo>
                    <a:pt x="129348" y="415132"/>
                  </a:lnTo>
                  <a:lnTo>
                    <a:pt x="179649" y="384737"/>
                  </a:lnTo>
                  <a:lnTo>
                    <a:pt x="219715" y="352175"/>
                  </a:lnTo>
                  <a:lnTo>
                    <a:pt x="249058" y="322491"/>
                  </a:lnTo>
                  <a:lnTo>
                    <a:pt x="273613" y="291935"/>
                  </a:lnTo>
                  <a:lnTo>
                    <a:pt x="273764" y="292011"/>
                  </a:lnTo>
                  <a:lnTo>
                    <a:pt x="294846" y="292011"/>
                  </a:lnTo>
                  <a:lnTo>
                    <a:pt x="278855" y="330636"/>
                  </a:lnTo>
                  <a:lnTo>
                    <a:pt x="275953" y="343513"/>
                  </a:lnTo>
                  <a:lnTo>
                    <a:pt x="255734" y="343513"/>
                  </a:lnTo>
                  <a:lnTo>
                    <a:pt x="233345" y="365735"/>
                  </a:lnTo>
                  <a:lnTo>
                    <a:pt x="205471" y="389378"/>
                  </a:lnTo>
                  <a:lnTo>
                    <a:pt x="172260" y="412717"/>
                  </a:lnTo>
                  <a:lnTo>
                    <a:pt x="133858" y="434029"/>
                  </a:lnTo>
                  <a:lnTo>
                    <a:pt x="134555" y="442192"/>
                  </a:lnTo>
                  <a:lnTo>
                    <a:pt x="115753" y="442192"/>
                  </a:lnTo>
                  <a:lnTo>
                    <a:pt x="89532" y="451894"/>
                  </a:lnTo>
                  <a:lnTo>
                    <a:pt x="61644" y="459695"/>
                  </a:lnTo>
                  <a:lnTo>
                    <a:pt x="32075" y="465211"/>
                  </a:lnTo>
                  <a:lnTo>
                    <a:pt x="810" y="468056"/>
                  </a:lnTo>
                  <a:close/>
                </a:path>
                <a:path w="953770" h="1615439">
                  <a:moveTo>
                    <a:pt x="505138" y="919861"/>
                  </a:moveTo>
                  <a:lnTo>
                    <a:pt x="444539" y="900500"/>
                  </a:lnTo>
                  <a:lnTo>
                    <a:pt x="404101" y="867931"/>
                  </a:lnTo>
                  <a:lnTo>
                    <a:pt x="373355" y="827547"/>
                  </a:lnTo>
                  <a:lnTo>
                    <a:pt x="351402" y="786134"/>
                  </a:lnTo>
                  <a:lnTo>
                    <a:pt x="337345" y="750475"/>
                  </a:lnTo>
                  <a:lnTo>
                    <a:pt x="330284" y="727356"/>
                  </a:lnTo>
                  <a:lnTo>
                    <a:pt x="315888" y="719872"/>
                  </a:lnTo>
                  <a:lnTo>
                    <a:pt x="274027" y="681060"/>
                  </a:lnTo>
                  <a:lnTo>
                    <a:pt x="253888" y="646171"/>
                  </a:lnTo>
                  <a:lnTo>
                    <a:pt x="239960" y="571115"/>
                  </a:lnTo>
                  <a:lnTo>
                    <a:pt x="237914" y="520970"/>
                  </a:lnTo>
                  <a:lnTo>
                    <a:pt x="237827" y="514476"/>
                  </a:lnTo>
                  <a:lnTo>
                    <a:pt x="239342" y="458146"/>
                  </a:lnTo>
                  <a:lnTo>
                    <a:pt x="245180" y="398772"/>
                  </a:lnTo>
                  <a:lnTo>
                    <a:pt x="255734" y="343513"/>
                  </a:lnTo>
                  <a:lnTo>
                    <a:pt x="275953" y="343513"/>
                  </a:lnTo>
                  <a:lnTo>
                    <a:pt x="267062" y="382960"/>
                  </a:lnTo>
                  <a:lnTo>
                    <a:pt x="259851" y="441741"/>
                  </a:lnTo>
                  <a:lnTo>
                    <a:pt x="259748" y="443268"/>
                  </a:lnTo>
                  <a:lnTo>
                    <a:pt x="256834" y="502715"/>
                  </a:lnTo>
                  <a:lnTo>
                    <a:pt x="257905" y="559276"/>
                  </a:lnTo>
                  <a:lnTo>
                    <a:pt x="262771" y="606379"/>
                  </a:lnTo>
                  <a:lnTo>
                    <a:pt x="286141" y="665565"/>
                  </a:lnTo>
                  <a:lnTo>
                    <a:pt x="317987" y="698584"/>
                  </a:lnTo>
                  <a:lnTo>
                    <a:pt x="330868" y="706703"/>
                  </a:lnTo>
                  <a:lnTo>
                    <a:pt x="350272" y="706703"/>
                  </a:lnTo>
                  <a:lnTo>
                    <a:pt x="347786" y="719945"/>
                  </a:lnTo>
                  <a:lnTo>
                    <a:pt x="371057" y="783120"/>
                  </a:lnTo>
                  <a:lnTo>
                    <a:pt x="398110" y="830208"/>
                  </a:lnTo>
                  <a:lnTo>
                    <a:pt x="436996" y="872338"/>
                  </a:lnTo>
                  <a:lnTo>
                    <a:pt x="488879" y="898041"/>
                  </a:lnTo>
                  <a:lnTo>
                    <a:pt x="508016" y="898041"/>
                  </a:lnTo>
                  <a:lnTo>
                    <a:pt x="506325" y="910324"/>
                  </a:lnTo>
                  <a:lnTo>
                    <a:pt x="505138" y="919861"/>
                  </a:lnTo>
                  <a:close/>
                </a:path>
                <a:path w="953770" h="1615439">
                  <a:moveTo>
                    <a:pt x="508016" y="898041"/>
                  </a:moveTo>
                  <a:lnTo>
                    <a:pt x="488879" y="898041"/>
                  </a:lnTo>
                  <a:lnTo>
                    <a:pt x="493719" y="863765"/>
                  </a:lnTo>
                  <a:lnTo>
                    <a:pt x="501843" y="814545"/>
                  </a:lnTo>
                  <a:lnTo>
                    <a:pt x="513298" y="756934"/>
                  </a:lnTo>
                  <a:lnTo>
                    <a:pt x="528133" y="697485"/>
                  </a:lnTo>
                  <a:lnTo>
                    <a:pt x="546394" y="642751"/>
                  </a:lnTo>
                  <a:lnTo>
                    <a:pt x="568129" y="599284"/>
                  </a:lnTo>
                  <a:lnTo>
                    <a:pt x="613955" y="563755"/>
                  </a:lnTo>
                  <a:lnTo>
                    <a:pt x="667212" y="542766"/>
                  </a:lnTo>
                  <a:lnTo>
                    <a:pt x="744797" y="514476"/>
                  </a:lnTo>
                  <a:lnTo>
                    <a:pt x="793040" y="495767"/>
                  </a:lnTo>
                  <a:lnTo>
                    <a:pt x="840907" y="475039"/>
                  </a:lnTo>
                  <a:lnTo>
                    <a:pt x="886026" y="452065"/>
                  </a:lnTo>
                  <a:lnTo>
                    <a:pt x="926024" y="426617"/>
                  </a:lnTo>
                  <a:lnTo>
                    <a:pt x="937140" y="441741"/>
                  </a:lnTo>
                  <a:lnTo>
                    <a:pt x="895915" y="468056"/>
                  </a:lnTo>
                  <a:lnTo>
                    <a:pt x="849779" y="491653"/>
                  </a:lnTo>
                  <a:lnTo>
                    <a:pt x="800998" y="512849"/>
                  </a:lnTo>
                  <a:lnTo>
                    <a:pt x="751942" y="531909"/>
                  </a:lnTo>
                  <a:lnTo>
                    <a:pt x="674152" y="560299"/>
                  </a:lnTo>
                  <a:lnTo>
                    <a:pt x="646276" y="570808"/>
                  </a:lnTo>
                  <a:lnTo>
                    <a:pt x="602277" y="590248"/>
                  </a:lnTo>
                  <a:lnTo>
                    <a:pt x="562957" y="651553"/>
                  </a:lnTo>
                  <a:lnTo>
                    <a:pt x="546441" y="702426"/>
                  </a:lnTo>
                  <a:lnTo>
                    <a:pt x="532305" y="759327"/>
                  </a:lnTo>
                  <a:lnTo>
                    <a:pt x="520734" y="816856"/>
                  </a:lnTo>
                  <a:lnTo>
                    <a:pt x="512034" y="868864"/>
                  </a:lnTo>
                  <a:lnTo>
                    <a:pt x="508016" y="898041"/>
                  </a:lnTo>
                  <a:close/>
                </a:path>
                <a:path w="953770" h="1615439">
                  <a:moveTo>
                    <a:pt x="306150" y="1036259"/>
                  </a:moveTo>
                  <a:lnTo>
                    <a:pt x="291469" y="964566"/>
                  </a:lnTo>
                  <a:lnTo>
                    <a:pt x="268779" y="898630"/>
                  </a:lnTo>
                  <a:lnTo>
                    <a:pt x="240660" y="839150"/>
                  </a:lnTo>
                  <a:lnTo>
                    <a:pt x="209694" y="786823"/>
                  </a:lnTo>
                  <a:lnTo>
                    <a:pt x="178463" y="742350"/>
                  </a:lnTo>
                  <a:lnTo>
                    <a:pt x="149547" y="706430"/>
                  </a:lnTo>
                  <a:lnTo>
                    <a:pt x="108989" y="663040"/>
                  </a:lnTo>
                  <a:lnTo>
                    <a:pt x="97723" y="652698"/>
                  </a:lnTo>
                  <a:lnTo>
                    <a:pt x="99852" y="646754"/>
                  </a:lnTo>
                  <a:lnTo>
                    <a:pt x="113710" y="589506"/>
                  </a:lnTo>
                  <a:lnTo>
                    <a:pt x="118649" y="531909"/>
                  </a:lnTo>
                  <a:lnTo>
                    <a:pt x="118648" y="517104"/>
                  </a:lnTo>
                  <a:lnTo>
                    <a:pt x="118331" y="478649"/>
                  </a:lnTo>
                  <a:lnTo>
                    <a:pt x="115753" y="442192"/>
                  </a:lnTo>
                  <a:lnTo>
                    <a:pt x="134555" y="442192"/>
                  </a:lnTo>
                  <a:lnTo>
                    <a:pt x="136654" y="466786"/>
                  </a:lnTo>
                  <a:lnTo>
                    <a:pt x="136747" y="468056"/>
                  </a:lnTo>
                  <a:lnTo>
                    <a:pt x="137989" y="520970"/>
                  </a:lnTo>
                  <a:lnTo>
                    <a:pt x="133619" y="583953"/>
                  </a:lnTo>
                  <a:lnTo>
                    <a:pt x="119652" y="647187"/>
                  </a:lnTo>
                  <a:lnTo>
                    <a:pt x="133263" y="660693"/>
                  </a:lnTo>
                  <a:lnTo>
                    <a:pt x="179343" y="713028"/>
                  </a:lnTo>
                  <a:lnTo>
                    <a:pt x="207822" y="750777"/>
                  </a:lnTo>
                  <a:lnTo>
                    <a:pt x="237269" y="795528"/>
                  </a:lnTo>
                  <a:lnTo>
                    <a:pt x="265689" y="846741"/>
                  </a:lnTo>
                  <a:lnTo>
                    <a:pt x="291087" y="903876"/>
                  </a:lnTo>
                  <a:lnTo>
                    <a:pt x="311469" y="966395"/>
                  </a:lnTo>
                  <a:lnTo>
                    <a:pt x="324839" y="1033758"/>
                  </a:lnTo>
                  <a:lnTo>
                    <a:pt x="306150" y="1036259"/>
                  </a:lnTo>
                  <a:close/>
                </a:path>
                <a:path w="953770" h="1615439">
                  <a:moveTo>
                    <a:pt x="475107" y="1615410"/>
                  </a:moveTo>
                  <a:lnTo>
                    <a:pt x="439648" y="1565921"/>
                  </a:lnTo>
                  <a:lnTo>
                    <a:pt x="420457" y="1528812"/>
                  </a:lnTo>
                  <a:lnTo>
                    <a:pt x="401469" y="1480883"/>
                  </a:lnTo>
                  <a:lnTo>
                    <a:pt x="385018" y="1421829"/>
                  </a:lnTo>
                  <a:lnTo>
                    <a:pt x="373436" y="1351341"/>
                  </a:lnTo>
                  <a:lnTo>
                    <a:pt x="369057" y="1269112"/>
                  </a:lnTo>
                  <a:lnTo>
                    <a:pt x="373063" y="1217852"/>
                  </a:lnTo>
                  <a:lnTo>
                    <a:pt x="384370" y="1169614"/>
                  </a:lnTo>
                  <a:lnTo>
                    <a:pt x="401912" y="1124357"/>
                  </a:lnTo>
                  <a:lnTo>
                    <a:pt x="424623" y="1082044"/>
                  </a:lnTo>
                  <a:lnTo>
                    <a:pt x="451434" y="1042635"/>
                  </a:lnTo>
                  <a:lnTo>
                    <a:pt x="481281" y="1006090"/>
                  </a:lnTo>
                  <a:lnTo>
                    <a:pt x="513097" y="972371"/>
                  </a:lnTo>
                  <a:lnTo>
                    <a:pt x="545814" y="941439"/>
                  </a:lnTo>
                  <a:lnTo>
                    <a:pt x="578368" y="913255"/>
                  </a:lnTo>
                  <a:lnTo>
                    <a:pt x="609690" y="887779"/>
                  </a:lnTo>
                  <a:lnTo>
                    <a:pt x="656026" y="851410"/>
                  </a:lnTo>
                  <a:lnTo>
                    <a:pt x="671762" y="838847"/>
                  </a:lnTo>
                  <a:lnTo>
                    <a:pt x="685579" y="827318"/>
                  </a:lnTo>
                  <a:lnTo>
                    <a:pt x="697137" y="816856"/>
                  </a:lnTo>
                  <a:lnTo>
                    <a:pt x="741640" y="786328"/>
                  </a:lnTo>
                  <a:lnTo>
                    <a:pt x="795238" y="765744"/>
                  </a:lnTo>
                  <a:lnTo>
                    <a:pt x="850563" y="753145"/>
                  </a:lnTo>
                  <a:lnTo>
                    <a:pt x="900250" y="746572"/>
                  </a:lnTo>
                  <a:lnTo>
                    <a:pt x="953248" y="743665"/>
                  </a:lnTo>
                  <a:lnTo>
                    <a:pt x="953248" y="762475"/>
                  </a:lnTo>
                  <a:lnTo>
                    <a:pt x="933994" y="763103"/>
                  </a:lnTo>
                  <a:lnTo>
                    <a:pt x="886986" y="767076"/>
                  </a:lnTo>
                  <a:lnTo>
                    <a:pt x="825305" y="777525"/>
                  </a:lnTo>
                  <a:lnTo>
                    <a:pt x="762032" y="797582"/>
                  </a:lnTo>
                  <a:lnTo>
                    <a:pt x="710250" y="830380"/>
                  </a:lnTo>
                  <a:lnTo>
                    <a:pt x="698193" y="841287"/>
                  </a:lnTo>
                  <a:lnTo>
                    <a:pt x="683979" y="853174"/>
                  </a:lnTo>
                  <a:lnTo>
                    <a:pt x="667905" y="866027"/>
                  </a:lnTo>
                  <a:lnTo>
                    <a:pt x="619078" y="904377"/>
                  </a:lnTo>
                  <a:lnTo>
                    <a:pt x="585306" y="932046"/>
                  </a:lnTo>
                  <a:lnTo>
                    <a:pt x="550330" y="962868"/>
                  </a:lnTo>
                  <a:lnTo>
                    <a:pt x="515531" y="996869"/>
                  </a:lnTo>
                  <a:lnTo>
                    <a:pt x="482292" y="1034075"/>
                  </a:lnTo>
                  <a:lnTo>
                    <a:pt x="451997" y="1074513"/>
                  </a:lnTo>
                  <a:lnTo>
                    <a:pt x="426027" y="1118209"/>
                  </a:lnTo>
                  <a:lnTo>
                    <a:pt x="405765" y="1165190"/>
                  </a:lnTo>
                  <a:lnTo>
                    <a:pt x="392594" y="1215482"/>
                  </a:lnTo>
                  <a:lnTo>
                    <a:pt x="387897" y="1269112"/>
                  </a:lnTo>
                  <a:lnTo>
                    <a:pt x="393423" y="1358957"/>
                  </a:lnTo>
                  <a:lnTo>
                    <a:pt x="407689" y="1434216"/>
                  </a:lnTo>
                  <a:lnTo>
                    <a:pt x="427221" y="1495193"/>
                  </a:lnTo>
                  <a:lnTo>
                    <a:pt x="448548" y="1542190"/>
                  </a:lnTo>
                  <a:lnTo>
                    <a:pt x="468198" y="1575511"/>
                  </a:lnTo>
                  <a:lnTo>
                    <a:pt x="488578" y="1602337"/>
                  </a:lnTo>
                  <a:lnTo>
                    <a:pt x="475107" y="1615410"/>
                  </a:lnTo>
                  <a:close/>
                </a:path>
              </a:pathLst>
            </a:custGeom>
            <a:solidFill>
              <a:srgbClr val="0F0E0D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00056" y="1972734"/>
            <a:ext cx="17487900" cy="7953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38455" marR="330835">
              <a:lnSpc>
                <a:spcPct val="116300"/>
              </a:lnSpc>
              <a:spcBef>
                <a:spcPts val="95"/>
              </a:spcBef>
            </a:pPr>
            <a:r>
              <a:rPr dirty="0" sz="3500" spc="145" b="1">
                <a:latin typeface="Arial"/>
                <a:cs typeface="Arial"/>
              </a:rPr>
              <a:t>Our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10" b="1">
                <a:latin typeface="Arial"/>
                <a:cs typeface="Arial"/>
              </a:rPr>
              <a:t>idea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revolves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round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basic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35" b="1">
                <a:latin typeface="Arial"/>
                <a:cs typeface="Arial"/>
              </a:rPr>
              <a:t>fact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54" b="1">
                <a:latin typeface="Arial"/>
                <a:cs typeface="Arial"/>
              </a:rPr>
              <a:t>that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in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30" b="1">
                <a:latin typeface="Arial"/>
                <a:cs typeface="Arial"/>
              </a:rPr>
              <a:t>today’s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85" b="1">
                <a:latin typeface="Arial"/>
                <a:cs typeface="Arial"/>
              </a:rPr>
              <a:t>fast-moving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35" b="1">
                <a:latin typeface="Arial"/>
                <a:cs typeface="Arial"/>
              </a:rPr>
              <a:t>world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220" b="1">
                <a:latin typeface="Arial"/>
                <a:cs typeface="Arial"/>
              </a:rPr>
              <a:t>it</a:t>
            </a:r>
            <a:r>
              <a:rPr dirty="0" sz="3500" spc="-60" b="1">
                <a:latin typeface="Arial"/>
                <a:cs typeface="Arial"/>
              </a:rPr>
              <a:t> is  </a:t>
            </a:r>
            <a:r>
              <a:rPr dirty="0" sz="3500" spc="45" b="1">
                <a:latin typeface="Arial"/>
                <a:cs typeface="Arial"/>
              </a:rPr>
              <a:t>impossible </a:t>
            </a:r>
            <a:r>
              <a:rPr dirty="0" sz="3500" spc="190" b="1">
                <a:latin typeface="Arial"/>
                <a:cs typeface="Arial"/>
              </a:rPr>
              <a:t>to </a:t>
            </a:r>
            <a:r>
              <a:rPr dirty="0" sz="3500" spc="130" b="1">
                <a:latin typeface="Arial"/>
                <a:cs typeface="Arial"/>
              </a:rPr>
              <a:t>keep </a:t>
            </a:r>
            <a:r>
              <a:rPr dirty="0" sz="3500" spc="165" b="1">
                <a:latin typeface="Arial"/>
                <a:cs typeface="Arial"/>
              </a:rPr>
              <a:t>a </a:t>
            </a:r>
            <a:r>
              <a:rPr dirty="0" sz="3500" spc="160" b="1">
                <a:latin typeface="Arial"/>
                <a:cs typeface="Arial"/>
              </a:rPr>
              <a:t>track </a:t>
            </a:r>
            <a:r>
              <a:rPr dirty="0" sz="3500" spc="105" b="1">
                <a:latin typeface="Arial"/>
                <a:cs typeface="Arial"/>
              </a:rPr>
              <a:t>of </a:t>
            </a:r>
            <a:r>
              <a:rPr dirty="0" sz="3500" spc="210" b="1">
                <a:latin typeface="Arial"/>
                <a:cs typeface="Arial"/>
              </a:rPr>
              <a:t>the </a:t>
            </a:r>
            <a:r>
              <a:rPr dirty="0" sz="3500" spc="95" b="1">
                <a:latin typeface="Arial"/>
                <a:cs typeface="Arial"/>
              </a:rPr>
              <a:t>liquid </a:t>
            </a:r>
            <a:r>
              <a:rPr dirty="0" sz="3500" spc="-10" b="1">
                <a:latin typeface="Arial"/>
                <a:cs typeface="Arial"/>
              </a:rPr>
              <a:t>cash </a:t>
            </a:r>
            <a:r>
              <a:rPr dirty="0" sz="3500" spc="95" b="1">
                <a:latin typeface="Arial"/>
                <a:cs typeface="Arial"/>
              </a:rPr>
              <a:t>flowing </a:t>
            </a:r>
            <a:r>
              <a:rPr dirty="0" sz="3500" spc="170" b="1">
                <a:latin typeface="Arial"/>
                <a:cs typeface="Arial"/>
              </a:rPr>
              <a:t>between </a:t>
            </a:r>
            <a:r>
              <a:rPr dirty="0" sz="3500" spc="114" b="1">
                <a:latin typeface="Arial"/>
                <a:cs typeface="Arial"/>
              </a:rPr>
              <a:t>all </a:t>
            </a:r>
            <a:r>
              <a:rPr dirty="0" sz="3500" spc="210" b="1">
                <a:latin typeface="Arial"/>
                <a:cs typeface="Arial"/>
              </a:rPr>
              <a:t>the  </a:t>
            </a:r>
            <a:r>
              <a:rPr dirty="0" sz="3500" spc="114" b="1">
                <a:latin typeface="Arial"/>
                <a:cs typeface="Arial"/>
              </a:rPr>
              <a:t>institutions</a:t>
            </a:r>
            <a:r>
              <a:rPr dirty="0" sz="3500" spc="-70" b="1">
                <a:latin typeface="Arial"/>
                <a:cs typeface="Arial"/>
              </a:rPr>
              <a:t> </a:t>
            </a:r>
            <a:r>
              <a:rPr dirty="0" sz="3500" spc="130" b="1">
                <a:latin typeface="Arial"/>
                <a:cs typeface="Arial"/>
              </a:rPr>
              <a:t>and</a:t>
            </a:r>
            <a:endParaRPr sz="3500">
              <a:latin typeface="Arial"/>
              <a:cs typeface="Arial"/>
            </a:endParaRPr>
          </a:p>
          <a:p>
            <a:pPr algn="ctr" marL="12065" marR="5080" indent="-635">
              <a:lnSpc>
                <a:spcPts val="4880"/>
              </a:lnSpc>
              <a:spcBef>
                <a:spcPts val="280"/>
              </a:spcBef>
            </a:pPr>
            <a:r>
              <a:rPr dirty="0" sz="3500" spc="55" b="1">
                <a:latin typeface="Arial"/>
                <a:cs typeface="Arial"/>
              </a:rPr>
              <a:t>inside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00" b="1">
                <a:latin typeface="Arial"/>
                <a:cs typeface="Arial"/>
              </a:rPr>
              <a:t>banking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sector,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-90" b="1">
                <a:latin typeface="Arial"/>
                <a:cs typeface="Arial"/>
              </a:rPr>
              <a:t>so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90" b="1">
                <a:latin typeface="Arial"/>
                <a:cs typeface="Arial"/>
              </a:rPr>
              <a:t>we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10" b="1">
                <a:latin typeface="Arial"/>
                <a:cs typeface="Arial"/>
              </a:rPr>
              <a:t>came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14" b="1">
                <a:latin typeface="Arial"/>
                <a:cs typeface="Arial"/>
              </a:rPr>
              <a:t>up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20" b="1">
                <a:latin typeface="Arial"/>
                <a:cs typeface="Arial"/>
              </a:rPr>
              <a:t>with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85" b="1">
                <a:latin typeface="Arial"/>
                <a:cs typeface="Arial"/>
              </a:rPr>
              <a:t>following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idea.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This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35" b="1">
                <a:latin typeface="Arial"/>
                <a:cs typeface="Arial"/>
              </a:rPr>
              <a:t>will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be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65" b="1">
                <a:latin typeface="Arial"/>
                <a:cs typeface="Arial"/>
              </a:rPr>
              <a:t>a  </a:t>
            </a:r>
            <a:r>
              <a:rPr dirty="0" sz="3500" spc="130" b="1">
                <a:latin typeface="Arial"/>
                <a:cs typeface="Arial"/>
              </a:rPr>
              <a:t>pan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35" b="1">
                <a:latin typeface="Arial"/>
                <a:cs typeface="Arial"/>
              </a:rPr>
              <a:t>India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60" b="1">
                <a:latin typeface="Arial"/>
                <a:cs typeface="Arial"/>
              </a:rPr>
              <a:t>movement.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0" b="1">
                <a:latin typeface="Arial"/>
                <a:cs typeface="Arial"/>
              </a:rPr>
              <a:t>All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60" b="1">
                <a:latin typeface="Arial"/>
                <a:cs typeface="Arial"/>
              </a:rPr>
              <a:t>companies,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85" b="1">
                <a:latin typeface="Arial"/>
                <a:cs typeface="Arial"/>
              </a:rPr>
              <a:t>NGO/NPO's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35" b="1">
                <a:latin typeface="Arial"/>
                <a:cs typeface="Arial"/>
              </a:rPr>
              <a:t>will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be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45" b="1">
                <a:latin typeface="Arial"/>
                <a:cs typeface="Arial"/>
              </a:rPr>
              <a:t>given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65" b="1">
                <a:latin typeface="Arial"/>
                <a:cs typeface="Arial"/>
              </a:rPr>
              <a:t>a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20" b="1">
                <a:latin typeface="Arial"/>
                <a:cs typeface="Arial"/>
              </a:rPr>
              <a:t>time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04" b="1">
                <a:latin typeface="Arial"/>
                <a:cs typeface="Arial"/>
              </a:rPr>
              <a:t>frame  </a:t>
            </a:r>
            <a:r>
              <a:rPr dirty="0" sz="3500" spc="105" b="1">
                <a:latin typeface="Arial"/>
                <a:cs typeface="Arial"/>
              </a:rPr>
              <a:t>of</a:t>
            </a:r>
            <a:r>
              <a:rPr dirty="0" sz="3500" spc="-70" b="1">
                <a:latin typeface="Arial"/>
                <a:cs typeface="Arial"/>
              </a:rPr>
              <a:t> </a:t>
            </a:r>
            <a:r>
              <a:rPr dirty="0" sz="3500" spc="15" b="1">
                <a:latin typeface="Arial"/>
                <a:cs typeface="Arial"/>
              </a:rPr>
              <a:t>2-3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30" b="1">
                <a:latin typeface="Arial"/>
                <a:cs typeface="Arial"/>
              </a:rPr>
              <a:t>months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-90" b="1">
                <a:latin typeface="Arial"/>
                <a:cs typeface="Arial"/>
              </a:rPr>
              <a:t>so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-25" b="1">
                <a:latin typeface="Arial"/>
                <a:cs typeface="Arial"/>
              </a:rPr>
              <a:t>as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90" b="1">
                <a:latin typeface="Arial"/>
                <a:cs typeface="Arial"/>
              </a:rPr>
              <a:t>to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register</a:t>
            </a:r>
            <a:r>
              <a:rPr dirty="0" sz="3500" spc="-70" b="1">
                <a:latin typeface="Arial"/>
                <a:cs typeface="Arial"/>
              </a:rPr>
              <a:t> </a:t>
            </a:r>
            <a:r>
              <a:rPr dirty="0" sz="3500" spc="90" b="1">
                <a:latin typeface="Arial"/>
                <a:cs typeface="Arial"/>
              </a:rPr>
              <a:t>themselves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45" b="1">
                <a:latin typeface="Arial"/>
                <a:cs typeface="Arial"/>
              </a:rPr>
              <a:t>under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00" b="1">
                <a:latin typeface="Arial"/>
                <a:cs typeface="Arial"/>
              </a:rPr>
              <a:t>this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55" b="1">
                <a:latin typeface="Arial"/>
                <a:cs typeface="Arial"/>
              </a:rPr>
              <a:t>scheme,</a:t>
            </a:r>
            <a:endParaRPr sz="3500">
              <a:latin typeface="Arial"/>
              <a:cs typeface="Arial"/>
            </a:endParaRPr>
          </a:p>
          <a:p>
            <a:pPr algn="ctr" marL="207010" marR="199390">
              <a:lnSpc>
                <a:spcPts val="4900"/>
              </a:lnSpc>
              <a:spcBef>
                <a:spcPts val="10"/>
              </a:spcBef>
            </a:pPr>
            <a:r>
              <a:rPr dirty="0" sz="3500" spc="90" b="1">
                <a:latin typeface="Arial"/>
                <a:cs typeface="Arial"/>
              </a:rPr>
              <a:t>failing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90" b="1">
                <a:latin typeface="Arial"/>
                <a:cs typeface="Arial"/>
              </a:rPr>
              <a:t>to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do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00" b="1">
                <a:latin typeface="Arial"/>
                <a:cs typeface="Arial"/>
              </a:rPr>
              <a:t>same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would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14" b="1">
                <a:latin typeface="Arial"/>
                <a:cs typeface="Arial"/>
              </a:rPr>
              <a:t>lead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90" b="1">
                <a:latin typeface="Arial"/>
                <a:cs typeface="Arial"/>
              </a:rPr>
              <a:t>to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60" b="1">
                <a:latin typeface="Arial"/>
                <a:cs typeface="Arial"/>
              </a:rPr>
              <a:t>legal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60" b="1">
                <a:latin typeface="Arial"/>
                <a:cs typeface="Arial"/>
              </a:rPr>
              <a:t>actions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80" b="1">
                <a:latin typeface="Arial"/>
                <a:cs typeface="Arial"/>
              </a:rPr>
              <a:t>against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95" b="1">
                <a:latin typeface="Arial"/>
                <a:cs typeface="Arial"/>
              </a:rPr>
              <a:t>them.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after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14" b="1">
                <a:latin typeface="Arial"/>
                <a:cs typeface="Arial"/>
              </a:rPr>
              <a:t>all  </a:t>
            </a:r>
            <a:r>
              <a:rPr dirty="0" sz="3500" spc="210" b="1">
                <a:latin typeface="Arial"/>
                <a:cs typeface="Arial"/>
              </a:rPr>
              <a:t>the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70" b="1">
                <a:latin typeface="Arial"/>
                <a:cs typeface="Arial"/>
              </a:rPr>
              <a:t>organisations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0" b="1">
                <a:latin typeface="Arial"/>
                <a:cs typeface="Arial"/>
              </a:rPr>
              <a:t>have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0" b="1">
                <a:latin typeface="Arial"/>
                <a:cs typeface="Arial"/>
              </a:rPr>
              <a:t>been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90" b="1">
                <a:latin typeface="Arial"/>
                <a:cs typeface="Arial"/>
              </a:rPr>
              <a:t>registered,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70" b="1">
                <a:latin typeface="Arial"/>
                <a:cs typeface="Arial"/>
              </a:rPr>
              <a:t>they</a:t>
            </a:r>
            <a:r>
              <a:rPr dirty="0" sz="3500" spc="-65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would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95" b="1">
                <a:latin typeface="Arial"/>
                <a:cs typeface="Arial"/>
              </a:rPr>
              <a:t>be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given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65" b="1">
                <a:latin typeface="Arial"/>
                <a:cs typeface="Arial"/>
              </a:rPr>
              <a:t>a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60" b="1">
                <a:latin typeface="Arial"/>
                <a:cs typeface="Arial"/>
              </a:rPr>
              <a:t>identity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05" b="1">
                <a:latin typeface="Arial"/>
                <a:cs typeface="Arial"/>
              </a:rPr>
              <a:t>which  </a:t>
            </a:r>
            <a:r>
              <a:rPr dirty="0" sz="3500" spc="125" b="1">
                <a:latin typeface="Arial"/>
                <a:cs typeface="Arial"/>
              </a:rPr>
              <a:t>in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54" b="1">
                <a:latin typeface="Arial"/>
                <a:cs typeface="Arial"/>
              </a:rPr>
              <a:t>term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would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04" b="1">
                <a:latin typeface="Arial"/>
                <a:cs typeface="Arial"/>
              </a:rPr>
              <a:t>make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240" b="1">
                <a:latin typeface="Arial"/>
                <a:cs typeface="Arial"/>
              </a:rPr>
              <a:t>them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30" b="1">
                <a:latin typeface="Arial"/>
                <a:cs typeface="Arial"/>
              </a:rPr>
              <a:t>recognised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as</a:t>
            </a:r>
            <a:r>
              <a:rPr dirty="0" sz="3500" spc="-55" b="1">
                <a:latin typeface="Arial"/>
                <a:cs typeface="Arial"/>
              </a:rPr>
              <a:t> </a:t>
            </a:r>
            <a:r>
              <a:rPr dirty="0" sz="3500" spc="165" b="1">
                <a:latin typeface="Arial"/>
                <a:cs typeface="Arial"/>
              </a:rPr>
              <a:t>a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90" b="1">
                <a:latin typeface="Arial"/>
                <a:cs typeface="Arial"/>
              </a:rPr>
              <a:t>company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05" b="1">
                <a:latin typeface="Arial"/>
                <a:cs typeface="Arial"/>
              </a:rPr>
              <a:t>which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60" b="1">
                <a:latin typeface="Arial"/>
                <a:cs typeface="Arial"/>
              </a:rPr>
              <a:t>can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50" b="1">
                <a:latin typeface="Arial"/>
                <a:cs typeface="Arial"/>
              </a:rPr>
              <a:t>do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business</a:t>
            </a:r>
            <a:r>
              <a:rPr dirty="0" sz="3500" spc="-60" b="1">
                <a:latin typeface="Arial"/>
                <a:cs typeface="Arial"/>
              </a:rPr>
              <a:t> </a:t>
            </a:r>
            <a:r>
              <a:rPr dirty="0" sz="3500" spc="125" b="1">
                <a:latin typeface="Arial"/>
                <a:cs typeface="Arial"/>
              </a:rPr>
              <a:t>in  </a:t>
            </a:r>
            <a:r>
              <a:rPr dirty="0" sz="3500" spc="114" b="1">
                <a:latin typeface="Arial"/>
                <a:cs typeface="Arial"/>
              </a:rPr>
              <a:t>India.</a:t>
            </a:r>
            <a:endParaRPr sz="3500">
              <a:latin typeface="Arial"/>
              <a:cs typeface="Arial"/>
            </a:endParaRPr>
          </a:p>
          <a:p>
            <a:pPr algn="ctr" marL="40640">
              <a:lnSpc>
                <a:spcPct val="100000"/>
              </a:lnSpc>
              <a:spcBef>
                <a:spcPts val="2475"/>
              </a:spcBef>
            </a:pPr>
            <a:r>
              <a:rPr dirty="0" sz="5100" spc="-470" b="1">
                <a:latin typeface="Arial"/>
                <a:cs typeface="Arial"/>
              </a:rPr>
              <a:t>FOR</a:t>
            </a:r>
            <a:r>
              <a:rPr dirty="0" sz="5100" spc="-195" b="1">
                <a:latin typeface="Arial"/>
                <a:cs typeface="Arial"/>
              </a:rPr>
              <a:t> </a:t>
            </a:r>
            <a:r>
              <a:rPr dirty="0" sz="5100" spc="-365" b="1">
                <a:latin typeface="Arial"/>
                <a:cs typeface="Arial"/>
              </a:rPr>
              <a:t>EXAMPLE</a:t>
            </a:r>
            <a:endParaRPr sz="5100">
              <a:latin typeface="Arial"/>
              <a:cs typeface="Arial"/>
            </a:endParaRPr>
          </a:p>
          <a:p>
            <a:pPr algn="ctr" marL="137795">
              <a:lnSpc>
                <a:spcPct val="100000"/>
              </a:lnSpc>
              <a:spcBef>
                <a:spcPts val="865"/>
              </a:spcBef>
            </a:pPr>
            <a:r>
              <a:rPr dirty="0" sz="3150" spc="-254" b="1">
                <a:latin typeface="Arial"/>
                <a:cs typeface="Arial"/>
              </a:rPr>
              <a:t>HALLMARK:JEWELLERY </a:t>
            </a:r>
            <a:r>
              <a:rPr dirty="0" sz="3150" spc="-150" b="1">
                <a:latin typeface="Arial"/>
                <a:cs typeface="Arial"/>
              </a:rPr>
              <a:t>:: </a:t>
            </a:r>
            <a:r>
              <a:rPr dirty="0" sz="3150" spc="-100" b="1">
                <a:latin typeface="Arial"/>
                <a:cs typeface="Arial"/>
              </a:rPr>
              <a:t>REGISTRATION </a:t>
            </a:r>
            <a:r>
              <a:rPr dirty="0" sz="3150" spc="45" b="1">
                <a:latin typeface="Arial"/>
                <a:cs typeface="Arial"/>
              </a:rPr>
              <a:t>WITH </a:t>
            </a:r>
            <a:r>
              <a:rPr dirty="0" sz="3150" spc="-200" b="1">
                <a:latin typeface="Arial"/>
                <a:cs typeface="Arial"/>
              </a:rPr>
              <a:t>DC: </a:t>
            </a:r>
            <a:r>
              <a:rPr dirty="0" sz="3150" spc="-80" b="1">
                <a:latin typeface="Arial"/>
                <a:cs typeface="Arial"/>
              </a:rPr>
              <a:t>CERTIFIED </a:t>
            </a:r>
            <a:r>
              <a:rPr dirty="0" sz="3150" spc="-265" b="1">
                <a:latin typeface="Arial"/>
                <a:cs typeface="Arial"/>
              </a:rPr>
              <a:t>BY</a:t>
            </a:r>
            <a:r>
              <a:rPr dirty="0" sz="3150" spc="-60" b="1">
                <a:latin typeface="Arial"/>
                <a:cs typeface="Arial"/>
              </a:rPr>
              <a:t> </a:t>
            </a:r>
            <a:r>
              <a:rPr dirty="0" sz="3150" spc="-280" b="1">
                <a:latin typeface="Arial"/>
                <a:cs typeface="Arial"/>
              </a:rPr>
              <a:t>ROC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334000" cy="10287000"/>
            </a:xfrm>
            <a:custGeom>
              <a:avLst/>
              <a:gdLst/>
              <a:ahLst/>
              <a:cxnLst/>
              <a:rect l="l" t="t" r="r" b="b"/>
              <a:pathLst>
                <a:path w="5334000" h="10287000">
                  <a:moveTo>
                    <a:pt x="533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5334000" y="0"/>
                  </a:lnTo>
                  <a:lnTo>
                    <a:pt x="5334000" y="1028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0309" y="1087540"/>
              <a:ext cx="3450590" cy="95250"/>
            </a:xfrm>
            <a:custGeom>
              <a:avLst/>
              <a:gdLst/>
              <a:ahLst/>
              <a:cxnLst/>
              <a:rect l="l" t="t" r="r" b="b"/>
              <a:pathLst>
                <a:path w="3450590" h="95250">
                  <a:moveTo>
                    <a:pt x="3450135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3450135" y="0"/>
                  </a:lnTo>
                  <a:lnTo>
                    <a:pt x="3450135" y="95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7609" y="0"/>
            <a:ext cx="3475990" cy="12623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100" spc="-50">
                <a:latin typeface="Trebuchet MS"/>
                <a:cs typeface="Trebuchet MS"/>
              </a:rPr>
              <a:t>HOW</a:t>
            </a:r>
            <a:r>
              <a:rPr dirty="0" sz="8100" spc="-390">
                <a:latin typeface="Trebuchet MS"/>
                <a:cs typeface="Trebuchet MS"/>
              </a:rPr>
              <a:t> </a:t>
            </a:r>
            <a:r>
              <a:rPr dirty="0" sz="8100" spc="270">
                <a:latin typeface="Trebuchet MS"/>
                <a:cs typeface="Trebuchet MS"/>
              </a:rPr>
              <a:t>IT</a:t>
            </a:r>
            <a:endParaRPr sz="81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0700" y="2525815"/>
            <a:ext cx="3409950" cy="95250"/>
          </a:xfrm>
          <a:custGeom>
            <a:avLst/>
            <a:gdLst/>
            <a:ahLst/>
            <a:cxnLst/>
            <a:rect l="l" t="t" r="r" b="b"/>
            <a:pathLst>
              <a:path w="3409950" h="95250">
                <a:moveTo>
                  <a:pt x="3409349" y="95250"/>
                </a:moveTo>
                <a:lnTo>
                  <a:pt x="0" y="95250"/>
                </a:lnTo>
                <a:lnTo>
                  <a:pt x="0" y="0"/>
                </a:lnTo>
                <a:lnTo>
                  <a:pt x="3409349" y="0"/>
                </a:lnTo>
                <a:lnTo>
                  <a:pt x="3409349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98000" y="1425170"/>
            <a:ext cx="3435350" cy="12623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100" spc="235">
                <a:latin typeface="Trebuchet MS"/>
                <a:cs typeface="Trebuchet MS"/>
              </a:rPr>
              <a:t>WORKS</a:t>
            </a:r>
            <a:endParaRPr sz="8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8807" y="960426"/>
            <a:ext cx="12598400" cy="584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650" spc="-280" b="1">
                <a:latin typeface="Arial"/>
                <a:cs typeface="Arial"/>
              </a:rPr>
              <a:t>Their would </a:t>
            </a:r>
            <a:r>
              <a:rPr dirty="0" sz="3650" spc="-265" b="1">
                <a:latin typeface="Arial"/>
                <a:cs typeface="Arial"/>
              </a:rPr>
              <a:t>be </a:t>
            </a:r>
            <a:r>
              <a:rPr dirty="0" sz="3650" spc="-195" b="1">
                <a:latin typeface="Arial"/>
                <a:cs typeface="Arial"/>
              </a:rPr>
              <a:t>just </a:t>
            </a:r>
            <a:r>
              <a:rPr dirty="0" sz="3650" spc="-300" b="1">
                <a:latin typeface="Arial"/>
                <a:cs typeface="Arial"/>
              </a:rPr>
              <a:t>one </a:t>
            </a:r>
            <a:r>
              <a:rPr dirty="0" sz="3650" spc="-200" b="1">
                <a:latin typeface="Arial"/>
                <a:cs typeface="Arial"/>
              </a:rPr>
              <a:t>rule </a:t>
            </a:r>
            <a:r>
              <a:rPr dirty="0" sz="3650" spc="-395" b="1">
                <a:latin typeface="Arial"/>
                <a:cs typeface="Arial"/>
              </a:rPr>
              <a:t>so </a:t>
            </a:r>
            <a:r>
              <a:rPr dirty="0" sz="3650" spc="-280" b="1">
                <a:latin typeface="Arial"/>
                <a:cs typeface="Arial"/>
              </a:rPr>
              <a:t>as </a:t>
            </a:r>
            <a:r>
              <a:rPr dirty="0" sz="3650" spc="-190" b="1">
                <a:latin typeface="Arial"/>
                <a:cs typeface="Arial"/>
              </a:rPr>
              <a:t>operate </a:t>
            </a:r>
            <a:r>
              <a:rPr dirty="0" sz="3650" spc="-210" b="1">
                <a:latin typeface="Arial"/>
                <a:cs typeface="Arial"/>
              </a:rPr>
              <a:t>in </a:t>
            </a:r>
            <a:r>
              <a:rPr dirty="0" sz="3650" spc="-155" b="1">
                <a:latin typeface="Arial"/>
                <a:cs typeface="Arial"/>
              </a:rPr>
              <a:t>the </a:t>
            </a:r>
            <a:r>
              <a:rPr dirty="0" sz="3650" spc="-190" b="1">
                <a:latin typeface="Arial"/>
                <a:cs typeface="Arial"/>
              </a:rPr>
              <a:t>market, </a:t>
            </a:r>
            <a:r>
              <a:rPr dirty="0" sz="3650" spc="-220" b="1">
                <a:latin typeface="Arial"/>
                <a:cs typeface="Arial"/>
              </a:rPr>
              <a:t>i.e.</a:t>
            </a:r>
            <a:r>
              <a:rPr dirty="0" sz="3650" spc="245" b="1">
                <a:latin typeface="Arial"/>
                <a:cs typeface="Arial"/>
              </a:rPr>
              <a:t> </a:t>
            </a:r>
            <a:r>
              <a:rPr dirty="0" sz="3650" spc="-165" b="1">
                <a:latin typeface="Arial"/>
                <a:cs typeface="Arial"/>
              </a:rPr>
              <a:t>there</a:t>
            </a:r>
            <a:endParaRPr sz="3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5508" y="1608126"/>
            <a:ext cx="13005435" cy="5848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650" spc="-280" b="1">
                <a:latin typeface="Arial"/>
                <a:cs typeface="Arial"/>
              </a:rPr>
              <a:t>would </a:t>
            </a:r>
            <a:r>
              <a:rPr dirty="0" sz="3650" spc="-265" b="1">
                <a:latin typeface="Arial"/>
                <a:cs typeface="Arial"/>
              </a:rPr>
              <a:t>be </a:t>
            </a:r>
            <a:r>
              <a:rPr dirty="0" sz="3650" spc="-340" b="1">
                <a:latin typeface="Arial"/>
                <a:cs typeface="Arial"/>
              </a:rPr>
              <a:t>no </a:t>
            </a:r>
            <a:r>
              <a:rPr dirty="0" sz="3650" spc="-320" b="1">
                <a:latin typeface="Arial"/>
                <a:cs typeface="Arial"/>
              </a:rPr>
              <a:t>use </a:t>
            </a:r>
            <a:r>
              <a:rPr dirty="0" sz="3650" spc="-145" b="1">
                <a:latin typeface="Arial"/>
                <a:cs typeface="Arial"/>
              </a:rPr>
              <a:t>of </a:t>
            </a:r>
            <a:r>
              <a:rPr dirty="0" sz="3650" spc="-360" b="1">
                <a:latin typeface="Arial"/>
                <a:cs typeface="Arial"/>
              </a:rPr>
              <a:t>INR, </a:t>
            </a:r>
            <a:r>
              <a:rPr dirty="0" sz="3650" spc="-120" b="1">
                <a:latin typeface="Arial"/>
                <a:cs typeface="Arial"/>
              </a:rPr>
              <a:t>all </a:t>
            </a:r>
            <a:r>
              <a:rPr dirty="0" sz="3650" spc="-155" b="1">
                <a:latin typeface="Arial"/>
                <a:cs typeface="Arial"/>
              </a:rPr>
              <a:t>the </a:t>
            </a:r>
            <a:r>
              <a:rPr dirty="0" sz="3650" spc="-305" b="1">
                <a:latin typeface="Arial"/>
                <a:cs typeface="Arial"/>
              </a:rPr>
              <a:t>companies </a:t>
            </a:r>
            <a:r>
              <a:rPr dirty="0" sz="3650" spc="-310" b="1">
                <a:latin typeface="Arial"/>
                <a:cs typeface="Arial"/>
              </a:rPr>
              <a:t>which </a:t>
            </a:r>
            <a:r>
              <a:rPr dirty="0" sz="3650" spc="-155" b="1">
                <a:latin typeface="Arial"/>
                <a:cs typeface="Arial"/>
              </a:rPr>
              <a:t>will </a:t>
            </a:r>
            <a:r>
              <a:rPr dirty="0" sz="3650" spc="-265" b="1">
                <a:latin typeface="Arial"/>
                <a:cs typeface="Arial"/>
              </a:rPr>
              <a:t>be </a:t>
            </a:r>
            <a:r>
              <a:rPr dirty="0" sz="3650" spc="-210" b="1">
                <a:latin typeface="Arial"/>
                <a:cs typeface="Arial"/>
              </a:rPr>
              <a:t>operating</a:t>
            </a:r>
            <a:r>
              <a:rPr dirty="0" sz="3650" spc="355" b="1">
                <a:latin typeface="Arial"/>
                <a:cs typeface="Arial"/>
              </a:rPr>
              <a:t> </a:t>
            </a:r>
            <a:r>
              <a:rPr dirty="0" sz="3650" spc="-215" b="1">
                <a:latin typeface="Arial"/>
                <a:cs typeface="Arial"/>
              </a:rPr>
              <a:t>in</a:t>
            </a:r>
            <a:endParaRPr sz="36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39370" indent="102235">
              <a:lnSpc>
                <a:spcPct val="116399"/>
              </a:lnSpc>
              <a:spcBef>
                <a:spcPts val="95"/>
              </a:spcBef>
            </a:pPr>
            <a:r>
              <a:rPr dirty="0" spc="-155"/>
              <a:t>the </a:t>
            </a:r>
            <a:r>
              <a:rPr dirty="0" spc="-175"/>
              <a:t>market </a:t>
            </a:r>
            <a:r>
              <a:rPr dirty="0" spc="-280"/>
              <a:t>would </a:t>
            </a:r>
            <a:r>
              <a:rPr dirty="0" spc="-250"/>
              <a:t>have </a:t>
            </a:r>
            <a:r>
              <a:rPr dirty="0" spc="-145"/>
              <a:t>to </a:t>
            </a:r>
            <a:r>
              <a:rPr dirty="0" spc="-245"/>
              <a:t>make </a:t>
            </a:r>
            <a:r>
              <a:rPr dirty="0" spc="-155"/>
              <a:t>the </a:t>
            </a:r>
            <a:r>
              <a:rPr dirty="0" spc="-240"/>
              <a:t>deals </a:t>
            </a:r>
            <a:r>
              <a:rPr dirty="0" spc="-210"/>
              <a:t>in </a:t>
            </a:r>
            <a:r>
              <a:rPr dirty="0" spc="-155"/>
              <a:t>the </a:t>
            </a:r>
            <a:r>
              <a:rPr dirty="0" spc="-190"/>
              <a:t>form </a:t>
            </a:r>
            <a:r>
              <a:rPr dirty="0" spc="-145"/>
              <a:t>of </a:t>
            </a:r>
            <a:r>
              <a:rPr dirty="0" spc="-640"/>
              <a:t>DC </a:t>
            </a:r>
            <a:r>
              <a:rPr dirty="0" spc="-270"/>
              <a:t>.  </a:t>
            </a:r>
            <a:r>
              <a:rPr dirty="0" spc="-155"/>
              <a:t>the </a:t>
            </a:r>
            <a:r>
              <a:rPr dirty="0" spc="-145"/>
              <a:t>digital </a:t>
            </a:r>
            <a:r>
              <a:rPr dirty="0" spc="-315"/>
              <a:t>currency </a:t>
            </a:r>
            <a:r>
              <a:rPr dirty="0" spc="-325"/>
              <a:t>can </a:t>
            </a:r>
            <a:r>
              <a:rPr dirty="0" spc="-275"/>
              <a:t>only </a:t>
            </a:r>
            <a:r>
              <a:rPr dirty="0" spc="-265"/>
              <a:t>be sanctioned </a:t>
            </a:r>
            <a:r>
              <a:rPr dirty="0" spc="-305"/>
              <a:t>by </a:t>
            </a:r>
            <a:r>
              <a:rPr dirty="0" spc="-155"/>
              <a:t>the </a:t>
            </a:r>
            <a:r>
              <a:rPr dirty="0" spc="-295"/>
              <a:t>banks, </a:t>
            </a:r>
            <a:r>
              <a:rPr dirty="0" spc="-240"/>
              <a:t>where  </a:t>
            </a:r>
            <a:r>
              <a:rPr dirty="0" spc="-805"/>
              <a:t>1    </a:t>
            </a:r>
            <a:r>
              <a:rPr dirty="0" spc="-305"/>
              <a:t>INR= </a:t>
            </a:r>
            <a:r>
              <a:rPr dirty="0" spc="-805"/>
              <a:t>1   </a:t>
            </a:r>
            <a:r>
              <a:rPr dirty="0" spc="-780"/>
              <a:t> </a:t>
            </a:r>
            <a:r>
              <a:rPr dirty="0" spc="-515"/>
              <a:t>DC.</a:t>
            </a:r>
          </a:p>
          <a:p>
            <a:pPr marL="182880" marR="5080" indent="320675">
              <a:lnSpc>
                <a:spcPct val="116399"/>
              </a:lnSpc>
              <a:spcBef>
                <a:spcPts val="5"/>
              </a:spcBef>
            </a:pPr>
            <a:r>
              <a:rPr dirty="0" spc="-385"/>
              <a:t>Now </a:t>
            </a:r>
            <a:r>
              <a:rPr dirty="0" spc="-155"/>
              <a:t>the </a:t>
            </a:r>
            <a:r>
              <a:rPr dirty="0" spc="-225"/>
              <a:t>organisation </a:t>
            </a:r>
            <a:r>
              <a:rPr dirty="0" spc="-325"/>
              <a:t>can </a:t>
            </a:r>
            <a:r>
              <a:rPr dirty="0" spc="-300"/>
              <a:t>exchange </a:t>
            </a:r>
            <a:r>
              <a:rPr dirty="0" spc="-155"/>
              <a:t>the </a:t>
            </a:r>
            <a:r>
              <a:rPr dirty="0" spc="-390"/>
              <a:t>INR </a:t>
            </a:r>
            <a:r>
              <a:rPr dirty="0" spc="-145"/>
              <a:t>to </a:t>
            </a:r>
            <a:r>
              <a:rPr dirty="0" spc="-515"/>
              <a:t>DC, </a:t>
            </a:r>
            <a:r>
              <a:rPr dirty="0" spc="-190"/>
              <a:t>from </a:t>
            </a:r>
            <a:r>
              <a:rPr dirty="0" spc="-250"/>
              <a:t>any  </a:t>
            </a:r>
            <a:r>
              <a:rPr dirty="0" spc="-145"/>
              <a:t>of </a:t>
            </a:r>
            <a:r>
              <a:rPr dirty="0" spc="-155"/>
              <a:t>the </a:t>
            </a:r>
            <a:r>
              <a:rPr dirty="0" spc="-300"/>
              <a:t>banks </a:t>
            </a:r>
            <a:r>
              <a:rPr dirty="0" spc="-195"/>
              <a:t>they </a:t>
            </a:r>
            <a:r>
              <a:rPr dirty="0" spc="-250"/>
              <a:t>have </a:t>
            </a:r>
            <a:r>
              <a:rPr dirty="0" spc="-225"/>
              <a:t>an </a:t>
            </a:r>
            <a:r>
              <a:rPr dirty="0" spc="-305"/>
              <a:t>account </a:t>
            </a:r>
            <a:r>
              <a:rPr dirty="0" spc="-185"/>
              <a:t>with, </a:t>
            </a:r>
            <a:r>
              <a:rPr dirty="0" spc="-305"/>
              <a:t>by </a:t>
            </a:r>
            <a:r>
              <a:rPr dirty="0" spc="-265"/>
              <a:t>simply </a:t>
            </a:r>
            <a:r>
              <a:rPr dirty="0" spc="-310"/>
              <a:t>showing</a:t>
            </a:r>
            <a:r>
              <a:rPr dirty="0" spc="105"/>
              <a:t> </a:t>
            </a:r>
            <a:r>
              <a:rPr dirty="0" spc="-155"/>
              <a:t>the</a:t>
            </a:r>
          </a:p>
          <a:p>
            <a:pPr marL="675640" marR="497840" indent="395605">
              <a:lnSpc>
                <a:spcPct val="116399"/>
              </a:lnSpc>
            </a:pPr>
            <a:r>
              <a:rPr dirty="0" spc="-160"/>
              <a:t>certificate </a:t>
            </a:r>
            <a:r>
              <a:rPr dirty="0" spc="-195"/>
              <a:t>they </a:t>
            </a:r>
            <a:r>
              <a:rPr dirty="0" spc="-260"/>
              <a:t>received </a:t>
            </a:r>
            <a:r>
              <a:rPr dirty="0" spc="-70"/>
              <a:t>after </a:t>
            </a:r>
            <a:r>
              <a:rPr dirty="0" spc="-235"/>
              <a:t>joining </a:t>
            </a:r>
            <a:r>
              <a:rPr dirty="0" spc="-155"/>
              <a:t>the </a:t>
            </a:r>
            <a:r>
              <a:rPr dirty="0" spc="-640"/>
              <a:t>DC </a:t>
            </a:r>
            <a:r>
              <a:rPr dirty="0" spc="-330"/>
              <a:t>scheme.  </a:t>
            </a:r>
            <a:r>
              <a:rPr dirty="0" spc="-325"/>
              <a:t>now how </a:t>
            </a:r>
            <a:r>
              <a:rPr dirty="0" spc="-280"/>
              <a:t>would </a:t>
            </a:r>
            <a:r>
              <a:rPr dirty="0" spc="-155"/>
              <a:t>the </a:t>
            </a:r>
            <a:r>
              <a:rPr dirty="0" spc="-229"/>
              <a:t>transactions </a:t>
            </a:r>
            <a:r>
              <a:rPr dirty="0" spc="-360"/>
              <a:t>occur, </a:t>
            </a:r>
            <a:r>
              <a:rPr dirty="0" spc="-145"/>
              <a:t>for </a:t>
            </a:r>
            <a:r>
              <a:rPr dirty="0" spc="-75"/>
              <a:t>that </a:t>
            </a:r>
            <a:r>
              <a:rPr dirty="0" spc="-254"/>
              <a:t>we </a:t>
            </a:r>
            <a:r>
              <a:rPr dirty="0" spc="-160"/>
              <a:t>will</a:t>
            </a:r>
            <a:r>
              <a:rPr dirty="0" spc="80"/>
              <a:t> </a:t>
            </a:r>
            <a:r>
              <a:rPr dirty="0" spc="-265"/>
              <a:t>be</a:t>
            </a:r>
          </a:p>
          <a:p>
            <a:pPr algn="ctr" marL="1887220" marR="1811655">
              <a:lnSpc>
                <a:spcPct val="116399"/>
              </a:lnSpc>
            </a:pPr>
            <a:r>
              <a:rPr dirty="0" spc="-275"/>
              <a:t>designing </a:t>
            </a:r>
            <a:r>
              <a:rPr dirty="0" spc="-130"/>
              <a:t>a </a:t>
            </a:r>
            <a:r>
              <a:rPr dirty="0" spc="-275"/>
              <a:t>new </a:t>
            </a:r>
            <a:r>
              <a:rPr dirty="0" spc="-195"/>
              <a:t>gateway </a:t>
            </a:r>
            <a:r>
              <a:rPr dirty="0" spc="-250"/>
              <a:t>specially </a:t>
            </a:r>
            <a:r>
              <a:rPr dirty="0" spc="-280"/>
              <a:t>designed  </a:t>
            </a:r>
            <a:r>
              <a:rPr dirty="0" spc="-640"/>
              <a:t>DC </a:t>
            </a:r>
            <a:r>
              <a:rPr dirty="0" spc="-235"/>
              <a:t>transactions, </a:t>
            </a:r>
            <a:r>
              <a:rPr dirty="0" spc="-310"/>
              <a:t>which </a:t>
            </a:r>
            <a:r>
              <a:rPr dirty="0" spc="-155"/>
              <a:t>will </a:t>
            </a:r>
            <a:r>
              <a:rPr dirty="0" spc="-265"/>
              <a:t>be </a:t>
            </a:r>
            <a:r>
              <a:rPr dirty="0" spc="-260"/>
              <a:t>keeping </a:t>
            </a:r>
            <a:r>
              <a:rPr dirty="0" spc="-155"/>
              <a:t>the  </a:t>
            </a:r>
            <a:r>
              <a:rPr dirty="0" spc="-210"/>
              <a:t>track </a:t>
            </a:r>
            <a:r>
              <a:rPr dirty="0" spc="-145"/>
              <a:t>of </a:t>
            </a:r>
            <a:r>
              <a:rPr dirty="0" spc="-120"/>
              <a:t>all </a:t>
            </a:r>
            <a:r>
              <a:rPr dirty="0" spc="-155"/>
              <a:t>the </a:t>
            </a:r>
            <a:r>
              <a:rPr dirty="0" spc="-310"/>
              <a:t>money </a:t>
            </a:r>
            <a:r>
              <a:rPr dirty="0" spc="-170"/>
              <a:t>flow </a:t>
            </a:r>
            <a:r>
              <a:rPr dirty="0" spc="-185"/>
              <a:t>via</a:t>
            </a:r>
            <a:r>
              <a:rPr dirty="0" spc="-370"/>
              <a:t> </a:t>
            </a:r>
            <a:r>
              <a:rPr dirty="0" spc="-640"/>
              <a:t>DC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5334700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25644" y="868192"/>
            <a:ext cx="11962355" cy="8734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0790" y="1734218"/>
            <a:ext cx="16630650" cy="7732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0014">
              <a:lnSpc>
                <a:spcPct val="116199"/>
              </a:lnSpc>
              <a:spcBef>
                <a:spcPts val="95"/>
              </a:spcBef>
            </a:pPr>
            <a:r>
              <a:rPr dirty="0" sz="4350" spc="-484" b="1">
                <a:solidFill>
                  <a:srgbClr val="2A2A2A"/>
                </a:solidFill>
                <a:latin typeface="Arial"/>
                <a:cs typeface="Arial"/>
              </a:rPr>
              <a:t>Any </a:t>
            </a:r>
            <a:r>
              <a:rPr dirty="0" sz="4350" spc="-385" b="1">
                <a:solidFill>
                  <a:srgbClr val="2A2A2A"/>
                </a:solidFill>
                <a:latin typeface="Arial"/>
                <a:cs typeface="Arial"/>
              </a:rPr>
              <a:t>use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of </a:t>
            </a:r>
            <a:r>
              <a:rPr dirty="0" sz="4350" spc="-465" b="1">
                <a:solidFill>
                  <a:srgbClr val="2A2A2A"/>
                </a:solidFill>
                <a:latin typeface="Arial"/>
                <a:cs typeface="Arial"/>
              </a:rPr>
              <a:t>INR 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in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380" b="1">
                <a:solidFill>
                  <a:srgbClr val="2A2A2A"/>
                </a:solidFill>
                <a:latin typeface="Arial"/>
                <a:cs typeface="Arial"/>
              </a:rPr>
              <a:t>business </a:t>
            </a:r>
            <a:r>
              <a:rPr dirty="0" sz="4350" spc="-330" b="1">
                <a:solidFill>
                  <a:srgbClr val="2A2A2A"/>
                </a:solidFill>
                <a:latin typeface="Arial"/>
                <a:cs typeface="Arial"/>
              </a:rPr>
              <a:t>would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</a:t>
            </a:r>
            <a:r>
              <a:rPr dirty="0" sz="4350" spc="-265" b="1">
                <a:solidFill>
                  <a:srgbClr val="2A2A2A"/>
                </a:solidFill>
                <a:latin typeface="Arial"/>
                <a:cs typeface="Arial"/>
              </a:rPr>
              <a:t>an </a:t>
            </a:r>
            <a:r>
              <a:rPr dirty="0" sz="4350" spc="-195" b="1">
                <a:solidFill>
                  <a:srgbClr val="2A2A2A"/>
                </a:solidFill>
                <a:latin typeface="Arial"/>
                <a:cs typeface="Arial"/>
              </a:rPr>
              <a:t>illegal </a:t>
            </a:r>
            <a:r>
              <a:rPr dirty="0" sz="4350" spc="-320" b="1">
                <a:solidFill>
                  <a:srgbClr val="2A2A2A"/>
                </a:solidFill>
                <a:latin typeface="Arial"/>
                <a:cs typeface="Arial"/>
              </a:rPr>
              <a:t>crime, </a:t>
            </a:r>
            <a:r>
              <a:rPr dirty="0" sz="4350" spc="-229" b="1">
                <a:solidFill>
                  <a:srgbClr val="2A2A2A"/>
                </a:solidFill>
                <a:latin typeface="Arial"/>
                <a:cs typeface="Arial"/>
              </a:rPr>
              <a:t>they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need </a:t>
            </a:r>
            <a:r>
              <a:rPr dirty="0" sz="4350" spc="-175" b="1">
                <a:solidFill>
                  <a:srgbClr val="2A2A2A"/>
                </a:solidFill>
                <a:latin typeface="Arial"/>
                <a:cs typeface="Arial"/>
              </a:rPr>
              <a:t>to </a:t>
            </a:r>
            <a:r>
              <a:rPr dirty="0" sz="4350" spc="-400" b="1">
                <a:solidFill>
                  <a:srgbClr val="2A2A2A"/>
                </a:solidFill>
                <a:latin typeface="Arial"/>
                <a:cs typeface="Arial"/>
              </a:rPr>
              <a:t>do 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75" b="1">
                <a:solidFill>
                  <a:srgbClr val="2A2A2A"/>
                </a:solidFill>
                <a:latin typeface="Arial"/>
                <a:cs typeface="Arial"/>
              </a:rPr>
              <a:t>transactions </a:t>
            </a:r>
            <a:r>
              <a:rPr dirty="0" sz="4350" spc="-190" b="1">
                <a:solidFill>
                  <a:srgbClr val="2A2A2A"/>
                </a:solidFill>
                <a:latin typeface="Arial"/>
                <a:cs typeface="Arial"/>
              </a:rPr>
              <a:t>with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85" b="1">
                <a:solidFill>
                  <a:srgbClr val="2A2A2A"/>
                </a:solidFill>
                <a:latin typeface="Arial"/>
                <a:cs typeface="Arial"/>
              </a:rPr>
              <a:t>help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of </a:t>
            </a:r>
            <a:r>
              <a:rPr dirty="0" sz="4350" spc="-760" b="1">
                <a:solidFill>
                  <a:srgbClr val="2A2A2A"/>
                </a:solidFill>
                <a:latin typeface="Arial"/>
                <a:cs typeface="Arial"/>
              </a:rPr>
              <a:t>DC</a:t>
            </a:r>
            <a:r>
              <a:rPr dirty="0" sz="4350" spc="-465" b="1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4350" spc="-325" b="1">
                <a:solidFill>
                  <a:srgbClr val="2A2A2A"/>
                </a:solidFill>
                <a:latin typeface="Arial"/>
                <a:cs typeface="Arial"/>
              </a:rPr>
              <a:t>only.</a:t>
            </a:r>
            <a:endParaRPr sz="4350">
              <a:latin typeface="Arial"/>
              <a:cs typeface="Arial"/>
            </a:endParaRPr>
          </a:p>
          <a:p>
            <a:pPr marL="12700" marR="163830">
              <a:lnSpc>
                <a:spcPct val="116199"/>
              </a:lnSpc>
              <a:spcBef>
                <a:spcPts val="5"/>
              </a:spcBef>
            </a:pPr>
            <a:r>
              <a:rPr dirty="0" sz="4350" spc="-455" b="1">
                <a:solidFill>
                  <a:srgbClr val="2A2A2A"/>
                </a:solidFill>
                <a:latin typeface="Arial"/>
                <a:cs typeface="Arial"/>
              </a:rPr>
              <a:t>Now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for </a:t>
            </a:r>
            <a:r>
              <a:rPr dirty="0" sz="4350" spc="-345" b="1">
                <a:solidFill>
                  <a:srgbClr val="2A2A2A"/>
                </a:solidFill>
                <a:latin typeface="Arial"/>
                <a:cs typeface="Arial"/>
              </a:rPr>
              <a:t>say </a:t>
            </a:r>
            <a:r>
              <a:rPr dirty="0" sz="4350" spc="-229" b="1">
                <a:solidFill>
                  <a:srgbClr val="2A2A2A"/>
                </a:solidFill>
                <a:latin typeface="Arial"/>
                <a:cs typeface="Arial"/>
              </a:rPr>
              <a:t>they </a:t>
            </a:r>
            <a:r>
              <a:rPr dirty="0" sz="4350" spc="-265" b="1">
                <a:solidFill>
                  <a:srgbClr val="2A2A2A"/>
                </a:solidFill>
                <a:latin typeface="Arial"/>
                <a:cs typeface="Arial"/>
              </a:rPr>
              <a:t>these organizations </a:t>
            </a:r>
            <a:r>
              <a:rPr dirty="0" sz="4350" spc="-310" b="1">
                <a:solidFill>
                  <a:srgbClr val="2A2A2A"/>
                </a:solidFill>
                <a:latin typeface="Arial"/>
                <a:cs typeface="Arial"/>
              </a:rPr>
              <a:t>collab </a:t>
            </a:r>
            <a:r>
              <a:rPr dirty="0" sz="4350" spc="-190" b="1">
                <a:solidFill>
                  <a:srgbClr val="2A2A2A"/>
                </a:solidFill>
                <a:latin typeface="Arial"/>
                <a:cs typeface="Arial"/>
              </a:rPr>
              <a:t>with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595" b="1">
                <a:solidFill>
                  <a:srgbClr val="2A2A2A"/>
                </a:solidFill>
                <a:latin typeface="Arial"/>
                <a:cs typeface="Arial"/>
              </a:rPr>
              <a:t>NGO/NPO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for </a:t>
            </a:r>
            <a:r>
              <a:rPr dirty="0" sz="4350" spc="-300" b="1">
                <a:solidFill>
                  <a:srgbClr val="2A2A2A"/>
                </a:solidFill>
                <a:latin typeface="Arial"/>
                <a:cs typeface="Arial"/>
              </a:rPr>
              <a:t>any  </a:t>
            </a:r>
            <a:r>
              <a:rPr dirty="0" sz="4350" spc="-260" b="1">
                <a:solidFill>
                  <a:srgbClr val="2A2A2A"/>
                </a:solidFill>
                <a:latin typeface="Arial"/>
                <a:cs typeface="Arial"/>
              </a:rPr>
              <a:t>sort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of 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event, </a:t>
            </a:r>
            <a:r>
              <a:rPr dirty="0" sz="4350" spc="-320" b="1">
                <a:solidFill>
                  <a:srgbClr val="2A2A2A"/>
                </a:solidFill>
                <a:latin typeface="Arial"/>
                <a:cs typeface="Arial"/>
              </a:rPr>
              <a:t>even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75" b="1">
                <a:solidFill>
                  <a:srgbClr val="2A2A2A"/>
                </a:solidFill>
                <a:latin typeface="Arial"/>
                <a:cs typeface="Arial"/>
              </a:rPr>
              <a:t>transactions </a:t>
            </a:r>
            <a:r>
              <a:rPr dirty="0" sz="4350" spc="-295" b="1">
                <a:solidFill>
                  <a:srgbClr val="2A2A2A"/>
                </a:solidFill>
                <a:latin typeface="Arial"/>
                <a:cs typeface="Arial"/>
              </a:rPr>
              <a:t>made </a:t>
            </a:r>
            <a:r>
              <a:rPr dirty="0" sz="4350" spc="-175" b="1">
                <a:solidFill>
                  <a:srgbClr val="2A2A2A"/>
                </a:solidFill>
                <a:latin typeface="Arial"/>
                <a:cs typeface="Arial"/>
              </a:rPr>
              <a:t>to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595" b="1">
                <a:solidFill>
                  <a:srgbClr val="2A2A2A"/>
                </a:solidFill>
                <a:latin typeface="Arial"/>
                <a:cs typeface="Arial"/>
              </a:rPr>
              <a:t>NGO/NPO </a:t>
            </a:r>
            <a:r>
              <a:rPr dirty="0" sz="4350" spc="-330" b="1">
                <a:solidFill>
                  <a:srgbClr val="2A2A2A"/>
                </a:solidFill>
                <a:latin typeface="Arial"/>
                <a:cs typeface="Arial"/>
              </a:rPr>
              <a:t>would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 </a:t>
            </a:r>
            <a:r>
              <a:rPr dirty="0" sz="4350" spc="-360" b="1">
                <a:solidFill>
                  <a:srgbClr val="2A2A2A"/>
                </a:solidFill>
                <a:latin typeface="Arial"/>
                <a:cs typeface="Arial"/>
              </a:rPr>
              <a:t>done </a:t>
            </a:r>
            <a:r>
              <a:rPr dirty="0" sz="4350" spc="-290" b="1">
                <a:solidFill>
                  <a:srgbClr val="2A2A2A"/>
                </a:solidFill>
                <a:latin typeface="Arial"/>
                <a:cs typeface="Arial"/>
              </a:rPr>
              <a:t>through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615" b="1">
                <a:solidFill>
                  <a:srgbClr val="2A2A2A"/>
                </a:solidFill>
                <a:latin typeface="Arial"/>
                <a:cs typeface="Arial"/>
              </a:rPr>
              <a:t>DC, </a:t>
            </a:r>
            <a:r>
              <a:rPr dirty="0" sz="4350" spc="-145" b="1">
                <a:solidFill>
                  <a:srgbClr val="2A2A2A"/>
                </a:solidFill>
                <a:latin typeface="Arial"/>
                <a:cs typeface="Arial"/>
              </a:rPr>
              <a:t>all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75" b="1">
                <a:solidFill>
                  <a:srgbClr val="2A2A2A"/>
                </a:solidFill>
                <a:latin typeface="Arial"/>
                <a:cs typeface="Arial"/>
              </a:rPr>
              <a:t>transactions </a:t>
            </a:r>
            <a:r>
              <a:rPr dirty="0" sz="4350" spc="-90" b="1">
                <a:solidFill>
                  <a:srgbClr val="2A2A2A"/>
                </a:solidFill>
                <a:latin typeface="Arial"/>
                <a:cs typeface="Arial"/>
              </a:rPr>
              <a:t>that </a:t>
            </a:r>
            <a:r>
              <a:rPr dirty="0" sz="4350" spc="-330" b="1">
                <a:solidFill>
                  <a:srgbClr val="2A2A2A"/>
                </a:solidFill>
                <a:latin typeface="Arial"/>
                <a:cs typeface="Arial"/>
              </a:rPr>
              <a:t>would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</a:t>
            </a:r>
            <a:r>
              <a:rPr dirty="0" sz="4350" spc="-295" b="1">
                <a:solidFill>
                  <a:srgbClr val="2A2A2A"/>
                </a:solidFill>
                <a:latin typeface="Arial"/>
                <a:cs typeface="Arial"/>
              </a:rPr>
              <a:t>made </a:t>
            </a:r>
            <a:r>
              <a:rPr dirty="0" sz="4350" spc="-365" b="1">
                <a:solidFill>
                  <a:srgbClr val="2A2A2A"/>
                </a:solidFill>
                <a:latin typeface="Arial"/>
                <a:cs typeface="Arial"/>
              </a:rPr>
              <a:t>by </a:t>
            </a:r>
            <a:r>
              <a:rPr dirty="0" sz="4350" spc="-305" b="1">
                <a:solidFill>
                  <a:srgbClr val="2A2A2A"/>
                </a:solidFill>
                <a:latin typeface="Arial"/>
                <a:cs typeface="Arial"/>
              </a:rPr>
              <a:t>people  </a:t>
            </a:r>
            <a:r>
              <a:rPr dirty="0" sz="4350" spc="-229" b="1">
                <a:solidFill>
                  <a:srgbClr val="2A2A2A"/>
                </a:solidFill>
                <a:latin typeface="Arial"/>
                <a:cs typeface="Arial"/>
              </a:rPr>
              <a:t>other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4350" spc="-204" b="1">
                <a:solidFill>
                  <a:srgbClr val="2A2A2A"/>
                </a:solidFill>
                <a:latin typeface="Arial"/>
                <a:cs typeface="Arial"/>
              </a:rPr>
              <a:t>than</a:t>
            </a:r>
            <a:endParaRPr sz="4350">
              <a:latin typeface="Arial"/>
              <a:cs typeface="Arial"/>
            </a:endParaRPr>
          </a:p>
          <a:p>
            <a:pPr marL="12700" marR="5080">
              <a:lnSpc>
                <a:spcPct val="116199"/>
              </a:lnSpc>
            </a:pPr>
            <a:r>
              <a:rPr dirty="0" sz="4350" spc="-280" b="1">
                <a:solidFill>
                  <a:srgbClr val="2A2A2A"/>
                </a:solidFill>
                <a:latin typeface="Arial"/>
                <a:cs typeface="Arial"/>
              </a:rPr>
              <a:t>normal </a:t>
            </a:r>
            <a:r>
              <a:rPr dirty="0" sz="4350" spc="-305" b="1">
                <a:solidFill>
                  <a:srgbClr val="2A2A2A"/>
                </a:solidFill>
                <a:latin typeface="Arial"/>
                <a:cs typeface="Arial"/>
              </a:rPr>
              <a:t>people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for their </a:t>
            </a:r>
            <a:r>
              <a:rPr dirty="0" sz="4350" spc="-365" b="1">
                <a:solidFill>
                  <a:srgbClr val="2A2A2A"/>
                </a:solidFill>
                <a:latin typeface="Arial"/>
                <a:cs typeface="Arial"/>
              </a:rPr>
              <a:t>household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will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</a:t>
            </a:r>
            <a:r>
              <a:rPr dirty="0" sz="4350" spc="-360" b="1">
                <a:solidFill>
                  <a:srgbClr val="2A2A2A"/>
                </a:solidFill>
                <a:latin typeface="Arial"/>
                <a:cs typeface="Arial"/>
              </a:rPr>
              <a:t>done 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in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25" b="1">
                <a:solidFill>
                  <a:srgbClr val="2A2A2A"/>
                </a:solidFill>
                <a:latin typeface="Arial"/>
                <a:cs typeface="Arial"/>
              </a:rPr>
              <a:t>form </a:t>
            </a:r>
            <a:r>
              <a:rPr dirty="0" sz="4350" spc="-615" b="1">
                <a:solidFill>
                  <a:srgbClr val="2A2A2A"/>
                </a:solidFill>
                <a:latin typeface="Arial"/>
                <a:cs typeface="Arial"/>
              </a:rPr>
              <a:t>DC. </a:t>
            </a:r>
            <a:r>
              <a:rPr dirty="0" sz="4350" spc="-760" b="1">
                <a:solidFill>
                  <a:srgbClr val="2A2A2A"/>
                </a:solidFill>
                <a:latin typeface="Arial"/>
                <a:cs typeface="Arial"/>
              </a:rPr>
              <a:t>DC </a:t>
            </a:r>
            <a:r>
              <a:rPr dirty="0" sz="4350" spc="-385" b="1">
                <a:solidFill>
                  <a:srgbClr val="2A2A2A"/>
                </a:solidFill>
                <a:latin typeface="Arial"/>
                <a:cs typeface="Arial"/>
              </a:rPr>
              <a:t>can  </a:t>
            </a:r>
            <a:r>
              <a:rPr dirty="0" sz="4350" spc="-330" b="1">
                <a:solidFill>
                  <a:srgbClr val="2A2A2A"/>
                </a:solidFill>
                <a:latin typeface="Arial"/>
                <a:cs typeface="Arial"/>
              </a:rPr>
              <a:t>only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sanctioned </a:t>
            </a:r>
            <a:r>
              <a:rPr dirty="0" sz="4350" spc="-365" b="1">
                <a:solidFill>
                  <a:srgbClr val="2A2A2A"/>
                </a:solidFill>
                <a:latin typeface="Arial"/>
                <a:cs typeface="Arial"/>
              </a:rPr>
              <a:t>by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350" b="1">
                <a:solidFill>
                  <a:srgbClr val="2A2A2A"/>
                </a:solidFill>
                <a:latin typeface="Arial"/>
                <a:cs typeface="Arial"/>
              </a:rPr>
              <a:t>banks, </a:t>
            </a:r>
            <a:r>
              <a:rPr dirty="0" sz="4350" spc="-405" b="1">
                <a:solidFill>
                  <a:srgbClr val="2A2A2A"/>
                </a:solidFill>
                <a:latin typeface="Arial"/>
                <a:cs typeface="Arial"/>
              </a:rPr>
              <a:t>no </a:t>
            </a:r>
            <a:r>
              <a:rPr dirty="0" sz="4350" spc="-229" b="1">
                <a:solidFill>
                  <a:srgbClr val="2A2A2A"/>
                </a:solidFill>
                <a:latin typeface="Arial"/>
                <a:cs typeface="Arial"/>
              </a:rPr>
              <a:t>other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institute </a:t>
            </a:r>
            <a:r>
              <a:rPr dirty="0" sz="4350" spc="-390" b="1">
                <a:solidFill>
                  <a:srgbClr val="2A2A2A"/>
                </a:solidFill>
                <a:latin typeface="Arial"/>
                <a:cs typeface="Arial"/>
              </a:rPr>
              <a:t>Since </a:t>
            </a:r>
            <a:r>
              <a:rPr dirty="0" sz="4350" spc="-305" b="1">
                <a:solidFill>
                  <a:srgbClr val="2A2A2A"/>
                </a:solidFill>
                <a:latin typeface="Arial"/>
                <a:cs typeface="Arial"/>
              </a:rPr>
              <a:t>during </a:t>
            </a:r>
            <a:r>
              <a:rPr dirty="0" sz="4350" spc="-145" b="1">
                <a:solidFill>
                  <a:srgbClr val="2A2A2A"/>
                </a:solidFill>
                <a:latin typeface="Arial"/>
                <a:cs typeface="Arial"/>
              </a:rPr>
              <a:t>all </a:t>
            </a:r>
            <a:r>
              <a:rPr dirty="0" sz="4350" spc="-235" b="1">
                <a:solidFill>
                  <a:srgbClr val="2A2A2A"/>
                </a:solidFill>
                <a:latin typeface="Arial"/>
                <a:cs typeface="Arial"/>
              </a:rPr>
              <a:t>this 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229" b="1">
                <a:solidFill>
                  <a:srgbClr val="2A2A2A"/>
                </a:solidFill>
                <a:latin typeface="Arial"/>
                <a:cs typeface="Arial"/>
              </a:rPr>
              <a:t>actual </a:t>
            </a:r>
            <a:r>
              <a:rPr dirty="0" sz="4350" spc="-375" b="1">
                <a:solidFill>
                  <a:srgbClr val="2A2A2A"/>
                </a:solidFill>
                <a:latin typeface="Arial"/>
                <a:cs typeface="Arial"/>
              </a:rPr>
              <a:t>currency </a:t>
            </a:r>
            <a:r>
              <a:rPr dirty="0" sz="4350" spc="-90" b="1">
                <a:solidFill>
                  <a:srgbClr val="2A2A2A"/>
                </a:solidFill>
                <a:latin typeface="Arial"/>
                <a:cs typeface="Arial"/>
              </a:rPr>
              <a:t>that </a:t>
            </a:r>
            <a:r>
              <a:rPr dirty="0" sz="4350" spc="-320" b="1">
                <a:solidFill>
                  <a:srgbClr val="2A2A2A"/>
                </a:solidFill>
                <a:latin typeface="Arial"/>
                <a:cs typeface="Arial"/>
              </a:rPr>
              <a:t>is </a:t>
            </a:r>
            <a:r>
              <a:rPr dirty="0" sz="4350" spc="-465" b="1">
                <a:solidFill>
                  <a:srgbClr val="2A2A2A"/>
                </a:solidFill>
                <a:latin typeface="Arial"/>
                <a:cs typeface="Arial"/>
              </a:rPr>
              <a:t>INR </a:t>
            </a:r>
            <a:r>
              <a:rPr dirty="0" sz="4350" spc="-330" b="1">
                <a:solidFill>
                  <a:srgbClr val="2A2A2A"/>
                </a:solidFill>
                <a:latin typeface="Arial"/>
                <a:cs typeface="Arial"/>
              </a:rPr>
              <a:t>would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</a:t>
            </a:r>
            <a:r>
              <a:rPr dirty="0" sz="4350" spc="-210" b="1">
                <a:solidFill>
                  <a:srgbClr val="2A2A2A"/>
                </a:solidFill>
                <a:latin typeface="Arial"/>
                <a:cs typeface="Arial"/>
              </a:rPr>
              <a:t>safe 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in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</a:t>
            </a:r>
            <a:r>
              <a:rPr dirty="0" sz="4350" spc="-350" b="1">
                <a:solidFill>
                  <a:srgbClr val="2A2A2A"/>
                </a:solidFill>
                <a:latin typeface="Arial"/>
                <a:cs typeface="Arial"/>
              </a:rPr>
              <a:t>banks, </a:t>
            </a:r>
            <a:r>
              <a:rPr dirty="0" sz="4350" spc="-235" b="1">
                <a:solidFill>
                  <a:srgbClr val="2A2A2A"/>
                </a:solidFill>
                <a:latin typeface="Arial"/>
                <a:cs typeface="Arial"/>
              </a:rPr>
              <a:t>this </a:t>
            </a:r>
            <a:r>
              <a:rPr dirty="0" sz="4350" spc="-385" b="1">
                <a:solidFill>
                  <a:srgbClr val="2A2A2A"/>
                </a:solidFill>
                <a:latin typeface="Arial"/>
                <a:cs typeface="Arial"/>
              </a:rPr>
              <a:t>can </a:t>
            </a:r>
            <a:r>
              <a:rPr dirty="0" sz="4350" spc="-254" b="1">
                <a:solidFill>
                  <a:srgbClr val="2A2A2A"/>
                </a:solidFill>
                <a:latin typeface="Arial"/>
                <a:cs typeface="Arial"/>
              </a:rPr>
              <a:t>in </a:t>
            </a:r>
            <a:r>
              <a:rPr dirty="0" sz="4350" spc="-185" b="1">
                <a:solidFill>
                  <a:srgbClr val="2A2A2A"/>
                </a:solidFill>
                <a:latin typeface="Arial"/>
                <a:cs typeface="Arial"/>
              </a:rPr>
              <a:t>the  </a:t>
            </a:r>
            <a:r>
              <a:rPr dirty="0" sz="4350" spc="-235" b="1">
                <a:solidFill>
                  <a:srgbClr val="2A2A2A"/>
                </a:solidFill>
                <a:latin typeface="Arial"/>
                <a:cs typeface="Arial"/>
              </a:rPr>
              <a:t>meantime </a:t>
            </a:r>
            <a:r>
              <a:rPr dirty="0" sz="4350" spc="-315" b="1">
                <a:solidFill>
                  <a:srgbClr val="2A2A2A"/>
                </a:solidFill>
                <a:latin typeface="Arial"/>
                <a:cs typeface="Arial"/>
              </a:rPr>
              <a:t>be </a:t>
            </a:r>
            <a:r>
              <a:rPr dirty="0" sz="4350" spc="-380" b="1">
                <a:solidFill>
                  <a:srgbClr val="2A2A2A"/>
                </a:solidFill>
                <a:latin typeface="Arial"/>
                <a:cs typeface="Arial"/>
              </a:rPr>
              <a:t>used </a:t>
            </a:r>
            <a:r>
              <a:rPr dirty="0" sz="4350" spc="-170" b="1">
                <a:solidFill>
                  <a:srgbClr val="2A2A2A"/>
                </a:solidFill>
                <a:latin typeface="Arial"/>
                <a:cs typeface="Arial"/>
              </a:rPr>
              <a:t>for </a:t>
            </a:r>
            <a:r>
              <a:rPr dirty="0" sz="4350" spc="-365" b="1">
                <a:solidFill>
                  <a:srgbClr val="2A2A2A"/>
                </a:solidFill>
                <a:latin typeface="Arial"/>
                <a:cs typeface="Arial"/>
              </a:rPr>
              <a:t>money </a:t>
            </a:r>
            <a:r>
              <a:rPr dirty="0" sz="4350" spc="-290" b="1">
                <a:solidFill>
                  <a:srgbClr val="2A2A2A"/>
                </a:solidFill>
                <a:latin typeface="Arial"/>
                <a:cs typeface="Arial"/>
              </a:rPr>
              <a:t>creations</a:t>
            </a:r>
            <a:r>
              <a:rPr dirty="0" sz="4350" spc="-40" b="1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dirty="0" sz="4350" spc="-400" b="1">
                <a:solidFill>
                  <a:srgbClr val="2A2A2A"/>
                </a:solidFill>
                <a:latin typeface="Arial"/>
                <a:cs typeface="Arial"/>
              </a:rPr>
              <a:t>process.</a:t>
            </a:r>
            <a:endParaRPr sz="4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28730"/>
            <a:ext cx="18145109" cy="8810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556649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79367" y="2572382"/>
            <a:ext cx="14124940" cy="6626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205" marR="108585" indent="799465">
              <a:lnSpc>
                <a:spcPct val="115799"/>
              </a:lnSpc>
              <a:spcBef>
                <a:spcPts val="100"/>
              </a:spcBef>
            </a:pPr>
            <a:r>
              <a:rPr dirty="0" sz="3400" spc="-260" b="1">
                <a:latin typeface="Arial"/>
                <a:cs typeface="Arial"/>
              </a:rPr>
              <a:t>All </a:t>
            </a:r>
            <a:r>
              <a:rPr dirty="0" sz="3400" spc="-155" b="1">
                <a:latin typeface="Arial"/>
                <a:cs typeface="Arial"/>
              </a:rPr>
              <a:t>the </a:t>
            </a:r>
            <a:r>
              <a:rPr dirty="0" sz="3400" spc="-180" b="1">
                <a:latin typeface="Arial"/>
                <a:cs typeface="Arial"/>
              </a:rPr>
              <a:t>financial </a:t>
            </a:r>
            <a:r>
              <a:rPr dirty="0" sz="3400" spc="-200" b="1">
                <a:latin typeface="Arial"/>
                <a:cs typeface="Arial"/>
              </a:rPr>
              <a:t>organization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475" b="1">
                <a:latin typeface="Arial"/>
                <a:cs typeface="Arial"/>
              </a:rPr>
              <a:t>NGO/NPO </a:t>
            </a:r>
            <a:r>
              <a:rPr dirty="0" sz="3400" spc="-200" b="1">
                <a:latin typeface="Arial"/>
                <a:cs typeface="Arial"/>
              </a:rPr>
              <a:t>operating </a:t>
            </a:r>
            <a:r>
              <a:rPr dirty="0" sz="3400" spc="-204" b="1">
                <a:latin typeface="Arial"/>
                <a:cs typeface="Arial"/>
              </a:rPr>
              <a:t>in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335" b="1">
                <a:latin typeface="Arial"/>
                <a:cs typeface="Arial"/>
              </a:rPr>
              <a:t>economy  </a:t>
            </a:r>
            <a:r>
              <a:rPr dirty="0" sz="3400" spc="-270" b="1">
                <a:latin typeface="Arial"/>
                <a:cs typeface="Arial"/>
              </a:rPr>
              <a:t>would </a:t>
            </a:r>
            <a:r>
              <a:rPr dirty="0" sz="3400" spc="-254" b="1">
                <a:latin typeface="Arial"/>
                <a:cs typeface="Arial"/>
              </a:rPr>
              <a:t>be </a:t>
            </a:r>
            <a:r>
              <a:rPr dirty="0" sz="3400" spc="-185" b="1">
                <a:latin typeface="Arial"/>
                <a:cs typeface="Arial"/>
              </a:rPr>
              <a:t>regulated </a:t>
            </a:r>
            <a:r>
              <a:rPr dirty="0" sz="3400" spc="-245" b="1">
                <a:latin typeface="Arial"/>
                <a:cs typeface="Arial"/>
              </a:rPr>
              <a:t>and channelized.. </a:t>
            </a:r>
            <a:r>
              <a:rPr dirty="0" sz="3400" spc="-160" b="1">
                <a:latin typeface="Arial"/>
                <a:cs typeface="Arial"/>
              </a:rPr>
              <a:t>After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170" b="1">
                <a:latin typeface="Arial"/>
                <a:cs typeface="Arial"/>
              </a:rPr>
              <a:t>flow </a:t>
            </a:r>
            <a:r>
              <a:rPr dirty="0" sz="3400" spc="-140" b="1">
                <a:latin typeface="Arial"/>
                <a:cs typeface="Arial"/>
              </a:rPr>
              <a:t>of </a:t>
            </a:r>
            <a:r>
              <a:rPr dirty="0" sz="3400" spc="-145" b="1">
                <a:latin typeface="Arial"/>
                <a:cs typeface="Arial"/>
              </a:rPr>
              <a:t>digital </a:t>
            </a:r>
            <a:r>
              <a:rPr dirty="0" sz="3400" spc="-300" b="1">
                <a:latin typeface="Arial"/>
                <a:cs typeface="Arial"/>
              </a:rPr>
              <a:t>currency </a:t>
            </a:r>
            <a:r>
              <a:rPr dirty="0" sz="3400" spc="-254" b="1">
                <a:latin typeface="Arial"/>
                <a:cs typeface="Arial"/>
              </a:rPr>
              <a:t>around  </a:t>
            </a:r>
            <a:r>
              <a:rPr dirty="0" sz="3400" spc="-155" b="1">
                <a:latin typeface="Arial"/>
                <a:cs typeface="Arial"/>
              </a:rPr>
              <a:t>the </a:t>
            </a:r>
            <a:r>
              <a:rPr dirty="0" sz="3400" spc="-265" b="1">
                <a:latin typeface="Arial"/>
                <a:cs typeface="Arial"/>
              </a:rPr>
              <a:t>country </a:t>
            </a:r>
            <a:r>
              <a:rPr dirty="0" sz="3400" spc="-114" b="1">
                <a:latin typeface="Arial"/>
                <a:cs typeface="Arial"/>
              </a:rPr>
              <a:t>all </a:t>
            </a:r>
            <a:r>
              <a:rPr dirty="0" sz="3400" spc="-155" b="1">
                <a:latin typeface="Arial"/>
                <a:cs typeface="Arial"/>
              </a:rPr>
              <a:t>the </a:t>
            </a:r>
            <a:r>
              <a:rPr dirty="0" sz="3400" spc="-225" b="1">
                <a:latin typeface="Arial"/>
                <a:cs typeface="Arial"/>
              </a:rPr>
              <a:t>transactions </a:t>
            </a:r>
            <a:r>
              <a:rPr dirty="0" sz="3400" spc="-240" b="1">
                <a:latin typeface="Arial"/>
                <a:cs typeface="Arial"/>
              </a:rPr>
              <a:t>made </a:t>
            </a:r>
            <a:r>
              <a:rPr dirty="0" sz="3400" spc="-185" b="1">
                <a:latin typeface="Arial"/>
                <a:cs typeface="Arial"/>
              </a:rPr>
              <a:t>from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185" b="1">
                <a:latin typeface="Arial"/>
                <a:cs typeface="Arial"/>
              </a:rPr>
              <a:t>financial </a:t>
            </a:r>
            <a:r>
              <a:rPr dirty="0" sz="3400" spc="-215" b="1">
                <a:latin typeface="Arial"/>
                <a:cs typeface="Arial"/>
              </a:rPr>
              <a:t>organizations </a:t>
            </a:r>
            <a:r>
              <a:rPr dirty="0" sz="3400" spc="-300" b="1">
                <a:latin typeface="Arial"/>
                <a:cs typeface="Arial"/>
              </a:rPr>
              <a:t>which  </a:t>
            </a:r>
            <a:r>
              <a:rPr dirty="0" sz="3400" spc="-280" b="1">
                <a:latin typeface="Arial"/>
                <a:cs typeface="Arial"/>
              </a:rPr>
              <a:t>includes </a:t>
            </a:r>
            <a:r>
              <a:rPr dirty="0" sz="3400" spc="-285" b="1">
                <a:latin typeface="Arial"/>
                <a:cs typeface="Arial"/>
              </a:rPr>
              <a:t>banks </a:t>
            </a:r>
            <a:r>
              <a:rPr dirty="0" sz="3400" spc="-140" b="1">
                <a:latin typeface="Arial"/>
                <a:cs typeface="Arial"/>
              </a:rPr>
              <a:t>to </a:t>
            </a:r>
            <a:r>
              <a:rPr dirty="0" sz="3400" spc="-254" b="1">
                <a:latin typeface="Arial"/>
                <a:cs typeface="Arial"/>
              </a:rPr>
              <a:t>bank </a:t>
            </a:r>
            <a:r>
              <a:rPr dirty="0" sz="3400" spc="-155" b="1">
                <a:latin typeface="Arial"/>
                <a:cs typeface="Arial"/>
              </a:rPr>
              <a:t>transfer </a:t>
            </a:r>
            <a:r>
              <a:rPr dirty="0" sz="3400" spc="-245" b="1">
                <a:latin typeface="Arial"/>
                <a:cs typeface="Arial"/>
              </a:rPr>
              <a:t>or </a:t>
            </a:r>
            <a:r>
              <a:rPr dirty="0" sz="3400" spc="-315" b="1">
                <a:latin typeface="Arial"/>
                <a:cs typeface="Arial"/>
              </a:rPr>
              <a:t>company </a:t>
            </a:r>
            <a:r>
              <a:rPr dirty="0" sz="3400" spc="-140" b="1">
                <a:latin typeface="Arial"/>
                <a:cs typeface="Arial"/>
              </a:rPr>
              <a:t>to </a:t>
            </a:r>
            <a:r>
              <a:rPr dirty="0" sz="3400" spc="-475" b="1">
                <a:latin typeface="Arial"/>
                <a:cs typeface="Arial"/>
              </a:rPr>
              <a:t>NGO/NPO </a:t>
            </a:r>
            <a:r>
              <a:rPr dirty="0" sz="3400" spc="-180" b="1">
                <a:latin typeface="Arial"/>
                <a:cs typeface="Arial"/>
              </a:rPr>
              <a:t>transfers </a:t>
            </a:r>
            <a:r>
              <a:rPr dirty="0" sz="3400" spc="-150" b="1">
                <a:latin typeface="Arial"/>
                <a:cs typeface="Arial"/>
              </a:rPr>
              <a:t>will </a:t>
            </a:r>
            <a:r>
              <a:rPr dirty="0" sz="3400" spc="-240" b="1">
                <a:latin typeface="Arial"/>
                <a:cs typeface="Arial"/>
              </a:rPr>
              <a:t>have</a:t>
            </a:r>
            <a:r>
              <a:rPr dirty="0" sz="3400" spc="-245" b="1">
                <a:latin typeface="Arial"/>
                <a:cs typeface="Arial"/>
              </a:rPr>
              <a:t> </a:t>
            </a:r>
            <a:r>
              <a:rPr dirty="0" sz="3400" spc="-130" b="1">
                <a:latin typeface="Arial"/>
                <a:cs typeface="Arial"/>
              </a:rPr>
              <a:t>a</a:t>
            </a:r>
            <a:endParaRPr sz="3400">
              <a:latin typeface="Arial"/>
              <a:cs typeface="Arial"/>
            </a:endParaRPr>
          </a:p>
          <a:p>
            <a:pPr algn="ctr" marL="12065" marR="5080">
              <a:lnSpc>
                <a:spcPct val="115799"/>
              </a:lnSpc>
            </a:pPr>
            <a:r>
              <a:rPr dirty="0" sz="3400" spc="-200" b="1">
                <a:latin typeface="Arial"/>
                <a:cs typeface="Arial"/>
              </a:rPr>
              <a:t>track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165" b="1">
                <a:latin typeface="Arial"/>
                <a:cs typeface="Arial"/>
              </a:rPr>
              <a:t>detailed </a:t>
            </a:r>
            <a:r>
              <a:rPr dirty="0" sz="3400" spc="-180" b="1">
                <a:latin typeface="Arial"/>
                <a:cs typeface="Arial"/>
              </a:rPr>
              <a:t>information </a:t>
            </a:r>
            <a:r>
              <a:rPr dirty="0" sz="3400" spc="-204" b="1">
                <a:latin typeface="Arial"/>
                <a:cs typeface="Arial"/>
              </a:rPr>
              <a:t>about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210" b="1">
                <a:latin typeface="Arial"/>
                <a:cs typeface="Arial"/>
              </a:rPr>
              <a:t>transaction. </a:t>
            </a:r>
            <a:r>
              <a:rPr dirty="0" sz="3400" spc="-395" b="1">
                <a:latin typeface="Arial"/>
                <a:cs typeface="Arial"/>
              </a:rPr>
              <a:t>Each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235" b="1">
                <a:latin typeface="Arial"/>
                <a:cs typeface="Arial"/>
              </a:rPr>
              <a:t>every  </a:t>
            </a:r>
            <a:r>
              <a:rPr dirty="0" sz="3400" spc="-225" b="1">
                <a:latin typeface="Arial"/>
                <a:cs typeface="Arial"/>
              </a:rPr>
              <a:t>transactions </a:t>
            </a:r>
            <a:r>
              <a:rPr dirty="0" sz="3400" spc="-150" b="1">
                <a:latin typeface="Arial"/>
                <a:cs typeface="Arial"/>
              </a:rPr>
              <a:t>will </a:t>
            </a:r>
            <a:r>
              <a:rPr dirty="0" sz="3400" spc="-254" b="1">
                <a:latin typeface="Arial"/>
                <a:cs typeface="Arial"/>
              </a:rPr>
              <a:t>be </a:t>
            </a:r>
            <a:r>
              <a:rPr dirty="0" sz="3400" spc="-220" b="1">
                <a:latin typeface="Arial"/>
                <a:cs typeface="Arial"/>
              </a:rPr>
              <a:t>tracked </a:t>
            </a:r>
            <a:r>
              <a:rPr dirty="0" sz="3400" spc="-295" b="1">
                <a:latin typeface="Arial"/>
                <a:cs typeface="Arial"/>
              </a:rPr>
              <a:t>by </a:t>
            </a:r>
            <a:r>
              <a:rPr dirty="0" sz="3400" spc="-405" b="1">
                <a:latin typeface="Arial"/>
                <a:cs typeface="Arial"/>
              </a:rPr>
              <a:t>RBI </a:t>
            </a:r>
            <a:r>
              <a:rPr dirty="0" sz="3400" spc="-380" b="1">
                <a:latin typeface="Arial"/>
                <a:cs typeface="Arial"/>
              </a:rPr>
              <a:t>so </a:t>
            </a:r>
            <a:r>
              <a:rPr dirty="0" sz="3400" spc="-80" b="1">
                <a:latin typeface="Arial"/>
                <a:cs typeface="Arial"/>
              </a:rPr>
              <a:t>that </a:t>
            </a:r>
            <a:r>
              <a:rPr dirty="0" sz="3400" spc="-165" b="1">
                <a:latin typeface="Arial"/>
                <a:cs typeface="Arial"/>
              </a:rPr>
              <a:t>there </a:t>
            </a:r>
            <a:r>
              <a:rPr dirty="0" sz="3400" spc="-270" b="1">
                <a:latin typeface="Arial"/>
                <a:cs typeface="Arial"/>
              </a:rPr>
              <a:t>would </a:t>
            </a:r>
            <a:r>
              <a:rPr dirty="0" sz="3400" spc="-200" b="1">
                <a:latin typeface="Arial"/>
                <a:cs typeface="Arial"/>
              </a:rPr>
              <a:t>not </a:t>
            </a:r>
            <a:r>
              <a:rPr dirty="0" sz="3400" spc="-254" b="1">
                <a:latin typeface="Arial"/>
                <a:cs typeface="Arial"/>
              </a:rPr>
              <a:t>be </a:t>
            </a:r>
            <a:r>
              <a:rPr dirty="0" sz="3400" spc="-245" b="1">
                <a:latin typeface="Arial"/>
                <a:cs typeface="Arial"/>
              </a:rPr>
              <a:t>any </a:t>
            </a:r>
            <a:r>
              <a:rPr dirty="0" sz="3400" spc="-250" b="1">
                <a:latin typeface="Arial"/>
                <a:cs typeface="Arial"/>
              </a:rPr>
              <a:t>kind </a:t>
            </a:r>
            <a:r>
              <a:rPr dirty="0" sz="3400" spc="-140" b="1">
                <a:latin typeface="Arial"/>
                <a:cs typeface="Arial"/>
              </a:rPr>
              <a:t>of  </a:t>
            </a:r>
            <a:r>
              <a:rPr dirty="0" sz="3400" spc="-295" b="1">
                <a:latin typeface="Arial"/>
                <a:cs typeface="Arial"/>
              </a:rPr>
              <a:t>misuse </a:t>
            </a:r>
            <a:r>
              <a:rPr dirty="0" sz="3400" spc="-140" b="1">
                <a:latin typeface="Arial"/>
                <a:cs typeface="Arial"/>
              </a:rPr>
              <a:t>of </a:t>
            </a:r>
            <a:r>
              <a:rPr dirty="0" sz="3400" spc="-155" b="1">
                <a:latin typeface="Arial"/>
                <a:cs typeface="Arial"/>
              </a:rPr>
              <a:t>the </a:t>
            </a:r>
            <a:r>
              <a:rPr dirty="0" sz="3400" spc="-290" b="1">
                <a:latin typeface="Arial"/>
                <a:cs typeface="Arial"/>
              </a:rPr>
              <a:t>money. </a:t>
            </a:r>
            <a:r>
              <a:rPr dirty="0" sz="3400" spc="-365" b="1">
                <a:latin typeface="Arial"/>
                <a:cs typeface="Arial"/>
              </a:rPr>
              <a:t>The </a:t>
            </a:r>
            <a:r>
              <a:rPr dirty="0" sz="3400" spc="-295" b="1">
                <a:latin typeface="Arial"/>
                <a:cs typeface="Arial"/>
              </a:rPr>
              <a:t>companies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285" b="1">
                <a:latin typeface="Arial"/>
                <a:cs typeface="Arial"/>
              </a:rPr>
              <a:t>banks </a:t>
            </a:r>
            <a:r>
              <a:rPr dirty="0" sz="3400" spc="-260" b="1">
                <a:latin typeface="Arial"/>
                <a:cs typeface="Arial"/>
              </a:rPr>
              <a:t>need </a:t>
            </a:r>
            <a:r>
              <a:rPr dirty="0" sz="3400" spc="-140" b="1">
                <a:latin typeface="Arial"/>
                <a:cs typeface="Arial"/>
              </a:rPr>
              <a:t>to </a:t>
            </a:r>
            <a:r>
              <a:rPr dirty="0" sz="3400" spc="-240" b="1">
                <a:latin typeface="Arial"/>
                <a:cs typeface="Arial"/>
              </a:rPr>
              <a:t>have </a:t>
            </a:r>
            <a:r>
              <a:rPr dirty="0" sz="3400" spc="-190" b="1">
                <a:latin typeface="Arial"/>
                <a:cs typeface="Arial"/>
              </a:rPr>
              <a:t>this </a:t>
            </a:r>
            <a:r>
              <a:rPr dirty="0" sz="3400" spc="-270" b="1">
                <a:latin typeface="Arial"/>
                <a:cs typeface="Arial"/>
              </a:rPr>
              <a:t>new </a:t>
            </a:r>
            <a:r>
              <a:rPr dirty="0" sz="3400" spc="-145" b="1">
                <a:latin typeface="Arial"/>
                <a:cs typeface="Arial"/>
              </a:rPr>
              <a:t>digital  </a:t>
            </a:r>
            <a:r>
              <a:rPr dirty="0" sz="3400" spc="-300" b="1">
                <a:latin typeface="Arial"/>
                <a:cs typeface="Arial"/>
              </a:rPr>
              <a:t>currency which </a:t>
            </a:r>
            <a:r>
              <a:rPr dirty="0" sz="3400" spc="-315" b="1">
                <a:latin typeface="Arial"/>
                <a:cs typeface="Arial"/>
              </a:rPr>
              <a:t>can </a:t>
            </a:r>
            <a:r>
              <a:rPr dirty="0" sz="3400" spc="-254" b="1">
                <a:latin typeface="Arial"/>
                <a:cs typeface="Arial"/>
              </a:rPr>
              <a:t>be bought </a:t>
            </a:r>
            <a:r>
              <a:rPr dirty="0" sz="3400" spc="-155" b="1">
                <a:latin typeface="Arial"/>
                <a:cs typeface="Arial"/>
              </a:rPr>
              <a:t>with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229" b="1">
                <a:latin typeface="Arial"/>
                <a:cs typeface="Arial"/>
              </a:rPr>
              <a:t>help </a:t>
            </a:r>
            <a:r>
              <a:rPr dirty="0" sz="3400" spc="-140" b="1">
                <a:latin typeface="Arial"/>
                <a:cs typeface="Arial"/>
              </a:rPr>
              <a:t>of </a:t>
            </a:r>
            <a:r>
              <a:rPr dirty="0" sz="3400" spc="-340" b="1">
                <a:latin typeface="Arial"/>
                <a:cs typeface="Arial"/>
              </a:rPr>
              <a:t>INR. </a:t>
            </a:r>
            <a:r>
              <a:rPr dirty="0" sz="3400" spc="-275" b="1">
                <a:latin typeface="Arial"/>
                <a:cs typeface="Arial"/>
              </a:rPr>
              <a:t>Large </a:t>
            </a:r>
            <a:r>
              <a:rPr dirty="0" sz="3400" spc="-220" b="1">
                <a:latin typeface="Arial"/>
                <a:cs typeface="Arial"/>
              </a:rPr>
              <a:t>transactions </a:t>
            </a:r>
            <a:r>
              <a:rPr dirty="0" sz="3400" spc="-165" b="1">
                <a:latin typeface="Arial"/>
                <a:cs typeface="Arial"/>
              </a:rPr>
              <a:t>are </a:t>
            </a:r>
            <a:r>
              <a:rPr dirty="0" sz="3400" spc="-140" b="1">
                <a:latin typeface="Arial"/>
                <a:cs typeface="Arial"/>
              </a:rPr>
              <a:t>to </a:t>
            </a:r>
            <a:r>
              <a:rPr dirty="0" sz="3400" spc="-254" b="1">
                <a:latin typeface="Arial"/>
                <a:cs typeface="Arial"/>
              </a:rPr>
              <a:t>be  </a:t>
            </a:r>
            <a:r>
              <a:rPr dirty="0" sz="3400" spc="-290" b="1">
                <a:latin typeface="Arial"/>
                <a:cs typeface="Arial"/>
              </a:rPr>
              <a:t>done </a:t>
            </a:r>
            <a:r>
              <a:rPr dirty="0" sz="3400" spc="-204" b="1">
                <a:latin typeface="Arial"/>
                <a:cs typeface="Arial"/>
              </a:rPr>
              <a:t>in </a:t>
            </a:r>
            <a:r>
              <a:rPr dirty="0" sz="3400" spc="-190" b="1">
                <a:latin typeface="Arial"/>
                <a:cs typeface="Arial"/>
              </a:rPr>
              <a:t>this </a:t>
            </a:r>
            <a:r>
              <a:rPr dirty="0" sz="3400" spc="-605" b="1">
                <a:latin typeface="Arial"/>
                <a:cs typeface="Arial"/>
              </a:rPr>
              <a:t>DC </a:t>
            </a:r>
            <a:r>
              <a:rPr dirty="0" sz="3400" spc="-295" b="1">
                <a:latin typeface="Arial"/>
                <a:cs typeface="Arial"/>
              </a:rPr>
              <a:t>mode </a:t>
            </a:r>
            <a:r>
              <a:rPr dirty="0" sz="3400" spc="-265" b="1">
                <a:latin typeface="Arial"/>
                <a:cs typeface="Arial"/>
              </a:rPr>
              <a:t>only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190" b="1">
                <a:latin typeface="Arial"/>
                <a:cs typeface="Arial"/>
              </a:rPr>
              <a:t>this </a:t>
            </a:r>
            <a:r>
              <a:rPr dirty="0" sz="3400" spc="-150" b="1">
                <a:latin typeface="Arial"/>
                <a:cs typeface="Arial"/>
              </a:rPr>
              <a:t>will </a:t>
            </a:r>
            <a:r>
              <a:rPr dirty="0" sz="3400" spc="-270" b="1">
                <a:latin typeface="Arial"/>
                <a:cs typeface="Arial"/>
              </a:rPr>
              <a:t>work </a:t>
            </a:r>
            <a:r>
              <a:rPr dirty="0" sz="3400" spc="-254" b="1">
                <a:latin typeface="Arial"/>
                <a:cs typeface="Arial"/>
              </a:rPr>
              <a:t>under </a:t>
            </a:r>
            <a:r>
              <a:rPr dirty="0" sz="3400" spc="-130" b="1">
                <a:latin typeface="Arial"/>
                <a:cs typeface="Arial"/>
              </a:rPr>
              <a:t>a </a:t>
            </a:r>
            <a:r>
              <a:rPr dirty="0" sz="3400" spc="-190" b="1">
                <a:latin typeface="Arial"/>
                <a:cs typeface="Arial"/>
              </a:rPr>
              <a:t>certain </a:t>
            </a:r>
            <a:r>
              <a:rPr dirty="0" sz="3400" spc="-150" b="1">
                <a:latin typeface="Arial"/>
                <a:cs typeface="Arial"/>
              </a:rPr>
              <a:t>gate </a:t>
            </a:r>
            <a:r>
              <a:rPr dirty="0" sz="3400" spc="-245" b="1">
                <a:latin typeface="Arial"/>
                <a:cs typeface="Arial"/>
              </a:rPr>
              <a:t>way. </a:t>
            </a:r>
            <a:r>
              <a:rPr dirty="0" sz="3400" spc="-170" b="1">
                <a:latin typeface="Arial"/>
                <a:cs typeface="Arial"/>
              </a:rPr>
              <a:t>In </a:t>
            </a:r>
            <a:r>
              <a:rPr dirty="0" sz="3400" spc="-80" b="1">
                <a:latin typeface="Arial"/>
                <a:cs typeface="Arial"/>
              </a:rPr>
              <a:t>that  </a:t>
            </a:r>
            <a:r>
              <a:rPr dirty="0" sz="3400" spc="-175" b="1">
                <a:latin typeface="Arial"/>
                <a:cs typeface="Arial"/>
              </a:rPr>
              <a:t>gate-way </a:t>
            </a:r>
            <a:r>
              <a:rPr dirty="0" sz="3400" spc="-290" b="1">
                <a:latin typeface="Arial"/>
                <a:cs typeface="Arial"/>
              </a:rPr>
              <a:t>each </a:t>
            </a:r>
            <a:r>
              <a:rPr dirty="0" sz="3400" spc="-245" b="1">
                <a:latin typeface="Arial"/>
                <a:cs typeface="Arial"/>
              </a:rPr>
              <a:t>and </a:t>
            </a:r>
            <a:r>
              <a:rPr dirty="0" sz="3400" spc="-235" b="1">
                <a:latin typeface="Arial"/>
                <a:cs typeface="Arial"/>
              </a:rPr>
              <a:t>every </a:t>
            </a:r>
            <a:r>
              <a:rPr dirty="0" sz="3400" spc="-170" b="1">
                <a:latin typeface="Arial"/>
                <a:cs typeface="Arial"/>
              </a:rPr>
              <a:t>details </a:t>
            </a:r>
            <a:r>
              <a:rPr dirty="0" sz="3400" spc="-140" b="1">
                <a:latin typeface="Arial"/>
                <a:cs typeface="Arial"/>
              </a:rPr>
              <a:t>of </a:t>
            </a:r>
            <a:r>
              <a:rPr dirty="0" sz="3400" spc="-150" b="1">
                <a:latin typeface="Arial"/>
                <a:cs typeface="Arial"/>
              </a:rPr>
              <a:t>the </a:t>
            </a:r>
            <a:r>
              <a:rPr dirty="0" sz="3400" spc="-225" b="1">
                <a:latin typeface="Arial"/>
                <a:cs typeface="Arial"/>
              </a:rPr>
              <a:t>transactions </a:t>
            </a:r>
            <a:r>
              <a:rPr dirty="0" sz="3400" spc="-165" b="1">
                <a:latin typeface="Arial"/>
                <a:cs typeface="Arial"/>
              </a:rPr>
              <a:t>are </a:t>
            </a:r>
            <a:r>
              <a:rPr dirty="0" sz="3400" spc="-140" b="1">
                <a:latin typeface="Arial"/>
                <a:cs typeface="Arial"/>
              </a:rPr>
              <a:t>to </a:t>
            </a:r>
            <a:r>
              <a:rPr dirty="0" sz="3400" spc="-254" b="1">
                <a:latin typeface="Arial"/>
                <a:cs typeface="Arial"/>
              </a:rPr>
              <a:t>be </a:t>
            </a:r>
            <a:r>
              <a:rPr dirty="0" sz="3400" spc="-229" b="1">
                <a:latin typeface="Arial"/>
                <a:cs typeface="Arial"/>
              </a:rPr>
              <a:t>mentioned </a:t>
            </a:r>
            <a:r>
              <a:rPr dirty="0" sz="3400" spc="-300" b="1">
                <a:latin typeface="Arial"/>
                <a:cs typeface="Arial"/>
              </a:rPr>
              <a:t>which  </a:t>
            </a:r>
            <a:r>
              <a:rPr dirty="0" sz="3400" spc="-250" b="1">
                <a:latin typeface="Arial"/>
                <a:cs typeface="Arial"/>
              </a:rPr>
              <a:t>may</a:t>
            </a:r>
            <a:r>
              <a:rPr dirty="0" sz="3400" spc="-204" b="1">
                <a:latin typeface="Arial"/>
                <a:cs typeface="Arial"/>
              </a:rPr>
              <a:t> </a:t>
            </a:r>
            <a:r>
              <a:rPr dirty="0" sz="3400" spc="-260" b="1">
                <a:latin typeface="Arial"/>
                <a:cs typeface="Arial"/>
              </a:rPr>
              <a:t>include.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090" y="762700"/>
            <a:ext cx="6490335" cy="92710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900" spc="-400" b="1">
                <a:latin typeface="Times New Roman"/>
                <a:cs typeface="Times New Roman"/>
              </a:rPr>
              <a:t>IMPLEMENTATION</a:t>
            </a:r>
            <a:endParaRPr sz="5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"/>
            <a:ext cx="10137140" cy="10287000"/>
          </a:xfrm>
          <a:custGeom>
            <a:avLst/>
            <a:gdLst/>
            <a:ahLst/>
            <a:cxnLst/>
            <a:rect l="l" t="t" r="r" b="b"/>
            <a:pathLst>
              <a:path w="10137140" h="10287000">
                <a:moveTo>
                  <a:pt x="0" y="10286981"/>
                </a:moveTo>
                <a:lnTo>
                  <a:pt x="0" y="0"/>
                </a:lnTo>
                <a:lnTo>
                  <a:pt x="10136946" y="0"/>
                </a:lnTo>
                <a:lnTo>
                  <a:pt x="27392" y="10286981"/>
                </a:lnTo>
                <a:lnTo>
                  <a:pt x="0" y="1028698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346" y="2312440"/>
            <a:ext cx="15677515" cy="51593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17400"/>
              </a:lnSpc>
              <a:spcBef>
                <a:spcPts val="90"/>
              </a:spcBef>
            </a:pPr>
            <a:r>
              <a:rPr dirty="0" sz="4100" spc="-325" b="1">
                <a:latin typeface="Arial"/>
                <a:cs typeface="Arial"/>
              </a:rPr>
              <a:t>Name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170" b="1">
                <a:latin typeface="Arial"/>
                <a:cs typeface="Arial"/>
              </a:rPr>
              <a:t>the </a:t>
            </a:r>
            <a:r>
              <a:rPr dirty="0" sz="4100" spc="-250" b="1">
                <a:latin typeface="Arial"/>
                <a:cs typeface="Arial"/>
              </a:rPr>
              <a:t>both </a:t>
            </a:r>
            <a:r>
              <a:rPr dirty="0" sz="4100" spc="-170" b="1">
                <a:latin typeface="Arial"/>
                <a:cs typeface="Arial"/>
              </a:rPr>
              <a:t>the </a:t>
            </a:r>
            <a:r>
              <a:rPr dirty="0" sz="4100" spc="-200" b="1">
                <a:latin typeface="Arial"/>
                <a:cs typeface="Arial"/>
              </a:rPr>
              <a:t>parties </a:t>
            </a:r>
            <a:r>
              <a:rPr dirty="0" sz="4100" spc="-160" b="1">
                <a:latin typeface="Arial"/>
                <a:cs typeface="Arial"/>
              </a:rPr>
              <a:t>date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235" b="1">
                <a:latin typeface="Arial"/>
                <a:cs typeface="Arial"/>
              </a:rPr>
              <a:t>transaction </a:t>
            </a:r>
            <a:r>
              <a:rPr dirty="0" sz="4100" spc="-335" b="1">
                <a:latin typeface="Arial"/>
                <a:cs typeface="Arial"/>
              </a:rPr>
              <a:t>account  </a:t>
            </a:r>
            <a:r>
              <a:rPr dirty="0" sz="4100" spc="-235" b="1">
                <a:latin typeface="Arial"/>
                <a:cs typeface="Arial"/>
              </a:rPr>
              <a:t>details,location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170" b="1">
                <a:latin typeface="Arial"/>
                <a:cs typeface="Arial"/>
              </a:rPr>
              <a:t>the </a:t>
            </a:r>
            <a:r>
              <a:rPr dirty="0" sz="4100" spc="-235" b="1">
                <a:latin typeface="Arial"/>
                <a:cs typeface="Arial"/>
              </a:rPr>
              <a:t>transaction </a:t>
            </a:r>
            <a:r>
              <a:rPr dirty="0" sz="4100" spc="-310" b="1">
                <a:latin typeface="Arial"/>
                <a:cs typeface="Arial"/>
              </a:rPr>
              <a:t>as </a:t>
            </a:r>
            <a:r>
              <a:rPr dirty="0" sz="4100" spc="-204" b="1">
                <a:latin typeface="Arial"/>
                <a:cs typeface="Arial"/>
              </a:rPr>
              <a:t>well </a:t>
            </a:r>
            <a:r>
              <a:rPr dirty="0" sz="4100" spc="-310" b="1">
                <a:latin typeface="Arial"/>
                <a:cs typeface="Arial"/>
              </a:rPr>
              <a:t>as </a:t>
            </a:r>
            <a:r>
              <a:rPr dirty="0" sz="4100" spc="-170" b="1">
                <a:latin typeface="Arial"/>
                <a:cs typeface="Arial"/>
              </a:rPr>
              <a:t>the the </a:t>
            </a:r>
            <a:r>
              <a:rPr dirty="0" sz="4100" spc="-254" b="1">
                <a:latin typeface="Arial"/>
                <a:cs typeface="Arial"/>
              </a:rPr>
              <a:t>amount </a:t>
            </a:r>
            <a:r>
              <a:rPr dirty="0" sz="4100" spc="-190" b="1">
                <a:latin typeface="Arial"/>
                <a:cs typeface="Arial"/>
              </a:rPr>
              <a:t>transferred  </a:t>
            </a:r>
            <a:r>
              <a:rPr dirty="0" sz="4100" spc="-335" b="1">
                <a:latin typeface="Arial"/>
                <a:cs typeface="Arial"/>
              </a:rPr>
              <a:t>using </a:t>
            </a:r>
            <a:r>
              <a:rPr dirty="0" sz="4100" spc="-575" b="1">
                <a:latin typeface="Arial"/>
                <a:cs typeface="Arial"/>
              </a:rPr>
              <a:t>DC. </a:t>
            </a:r>
            <a:r>
              <a:rPr dirty="0" sz="4100" spc="25" b="1">
                <a:latin typeface="Arial"/>
                <a:cs typeface="Arial"/>
              </a:rPr>
              <a:t>If </a:t>
            </a:r>
            <a:r>
              <a:rPr dirty="0" sz="4100" spc="-215" b="1">
                <a:latin typeface="Arial"/>
                <a:cs typeface="Arial"/>
              </a:rPr>
              <a:t>this </a:t>
            </a:r>
            <a:r>
              <a:rPr dirty="0" sz="4100" spc="-270" b="1">
                <a:latin typeface="Arial"/>
                <a:cs typeface="Arial"/>
              </a:rPr>
              <a:t>method </a:t>
            </a:r>
            <a:r>
              <a:rPr dirty="0" sz="4100" spc="-300" b="1">
                <a:latin typeface="Arial"/>
                <a:cs typeface="Arial"/>
              </a:rPr>
              <a:t>is </a:t>
            </a:r>
            <a:r>
              <a:rPr dirty="0" sz="4100" spc="-240" b="1">
                <a:latin typeface="Arial"/>
                <a:cs typeface="Arial"/>
              </a:rPr>
              <a:t>implemented </a:t>
            </a:r>
            <a:r>
              <a:rPr dirty="0" sz="4100" spc="-215" b="1">
                <a:latin typeface="Arial"/>
                <a:cs typeface="Arial"/>
              </a:rPr>
              <a:t>then </a:t>
            </a:r>
            <a:r>
              <a:rPr dirty="0" sz="4100" spc="-185" b="1">
                <a:latin typeface="Arial"/>
                <a:cs typeface="Arial"/>
              </a:rPr>
              <a:t>there </a:t>
            </a:r>
            <a:r>
              <a:rPr dirty="0" sz="4100" spc="-310" b="1">
                <a:latin typeface="Arial"/>
                <a:cs typeface="Arial"/>
              </a:rPr>
              <a:t>would </a:t>
            </a:r>
            <a:r>
              <a:rPr dirty="0" sz="4100" spc="-290" b="1">
                <a:latin typeface="Arial"/>
                <a:cs typeface="Arial"/>
              </a:rPr>
              <a:t>be </a:t>
            </a:r>
            <a:r>
              <a:rPr dirty="0" sz="4100" spc="-275" b="1">
                <a:latin typeface="Arial"/>
                <a:cs typeface="Arial"/>
              </a:rPr>
              <a:t>very </a:t>
            </a:r>
            <a:r>
              <a:rPr dirty="0" sz="4100" spc="-290" b="1">
                <a:latin typeface="Arial"/>
                <a:cs typeface="Arial"/>
              </a:rPr>
              <a:t>clean  </a:t>
            </a:r>
            <a:r>
              <a:rPr dirty="0" sz="4100" spc="-185" b="1">
                <a:latin typeface="Arial"/>
                <a:cs typeface="Arial"/>
              </a:rPr>
              <a:t>detailed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330" b="1">
                <a:latin typeface="Arial"/>
                <a:cs typeface="Arial"/>
              </a:rPr>
              <a:t>each </a:t>
            </a:r>
            <a:r>
              <a:rPr dirty="0" sz="4100" spc="-275" b="1">
                <a:latin typeface="Arial"/>
                <a:cs typeface="Arial"/>
              </a:rPr>
              <a:t>and </a:t>
            </a:r>
            <a:r>
              <a:rPr dirty="0" sz="4100" spc="-270" b="1">
                <a:latin typeface="Arial"/>
                <a:cs typeface="Arial"/>
              </a:rPr>
              <a:t>every </a:t>
            </a:r>
            <a:r>
              <a:rPr dirty="0" sz="4100" spc="-210" b="1">
                <a:latin typeface="Arial"/>
                <a:cs typeface="Arial"/>
              </a:rPr>
              <a:t>large </a:t>
            </a:r>
            <a:r>
              <a:rPr dirty="0" sz="4100" spc="-254" b="1">
                <a:latin typeface="Arial"/>
                <a:cs typeface="Arial"/>
              </a:rPr>
              <a:t>transactions </a:t>
            </a:r>
            <a:r>
              <a:rPr dirty="0" sz="4100" spc="-345" b="1">
                <a:latin typeface="Arial"/>
                <a:cs typeface="Arial"/>
              </a:rPr>
              <a:t>which </a:t>
            </a:r>
            <a:r>
              <a:rPr dirty="0" sz="4100" spc="-360" b="1">
                <a:latin typeface="Arial"/>
                <a:cs typeface="Arial"/>
              </a:rPr>
              <a:t>can </a:t>
            </a:r>
            <a:r>
              <a:rPr dirty="0" sz="4100" spc="-290" b="1">
                <a:latin typeface="Arial"/>
                <a:cs typeface="Arial"/>
              </a:rPr>
              <a:t>be </a:t>
            </a:r>
            <a:r>
              <a:rPr dirty="0" sz="4100" spc="-245" b="1">
                <a:latin typeface="Arial"/>
                <a:cs typeface="Arial"/>
              </a:rPr>
              <a:t>tracked </a:t>
            </a:r>
            <a:r>
              <a:rPr dirty="0" sz="4100" spc="-335" b="1">
                <a:latin typeface="Arial"/>
                <a:cs typeface="Arial"/>
              </a:rPr>
              <a:t>by  </a:t>
            </a:r>
            <a:r>
              <a:rPr dirty="0" sz="4100" spc="-475" b="1">
                <a:latin typeface="Arial"/>
                <a:cs typeface="Arial"/>
              </a:rPr>
              <a:t>RBI </a:t>
            </a:r>
            <a:r>
              <a:rPr dirty="0" sz="4100" spc="-280" b="1">
                <a:latin typeface="Arial"/>
                <a:cs typeface="Arial"/>
              </a:rPr>
              <a:t>any </a:t>
            </a:r>
            <a:r>
              <a:rPr dirty="0" sz="4100" spc="-270" b="1">
                <a:latin typeface="Arial"/>
                <a:cs typeface="Arial"/>
              </a:rPr>
              <a:t>moment </a:t>
            </a:r>
            <a:r>
              <a:rPr dirty="0" sz="4100" spc="-15" b="1">
                <a:latin typeface="Arial"/>
                <a:cs typeface="Arial"/>
              </a:rPr>
              <a:t>if </a:t>
            </a:r>
            <a:r>
              <a:rPr dirty="0" sz="4100" spc="-185" b="1">
                <a:latin typeface="Arial"/>
                <a:cs typeface="Arial"/>
              </a:rPr>
              <a:t>there </a:t>
            </a:r>
            <a:r>
              <a:rPr dirty="0" sz="4100" spc="-300" b="1">
                <a:latin typeface="Arial"/>
                <a:cs typeface="Arial"/>
              </a:rPr>
              <a:t>is </a:t>
            </a:r>
            <a:r>
              <a:rPr dirty="0" sz="4100" spc="-280" b="1">
                <a:latin typeface="Arial"/>
                <a:cs typeface="Arial"/>
              </a:rPr>
              <a:t>any </a:t>
            </a:r>
            <a:r>
              <a:rPr dirty="0" sz="4100" spc="-285" b="1">
                <a:latin typeface="Arial"/>
                <a:cs typeface="Arial"/>
              </a:rPr>
              <a:t>kind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370" b="1">
                <a:latin typeface="Arial"/>
                <a:cs typeface="Arial"/>
              </a:rPr>
              <a:t>suspicious </a:t>
            </a:r>
            <a:r>
              <a:rPr dirty="0" sz="4100" spc="-265" b="1">
                <a:latin typeface="Arial"/>
                <a:cs typeface="Arial"/>
              </a:rPr>
              <a:t>things</a:t>
            </a:r>
            <a:r>
              <a:rPr dirty="0" sz="4100" spc="-605" b="1">
                <a:latin typeface="Arial"/>
                <a:cs typeface="Arial"/>
              </a:rPr>
              <a:t> </a:t>
            </a:r>
            <a:r>
              <a:rPr dirty="0" sz="4100" spc="-295" b="1">
                <a:latin typeface="Arial"/>
                <a:cs typeface="Arial"/>
              </a:rPr>
              <a:t>happened.</a:t>
            </a:r>
            <a:endParaRPr sz="4100">
              <a:latin typeface="Arial"/>
              <a:cs typeface="Arial"/>
            </a:endParaRPr>
          </a:p>
          <a:p>
            <a:pPr algn="ctr" marL="290195" marR="282575">
              <a:lnSpc>
                <a:spcPts val="5770"/>
              </a:lnSpc>
              <a:spcBef>
                <a:spcPts val="340"/>
              </a:spcBef>
            </a:pPr>
            <a:r>
              <a:rPr dirty="0" sz="4100" spc="-370" b="1">
                <a:latin typeface="Arial"/>
                <a:cs typeface="Arial"/>
              </a:rPr>
              <a:t>Every </a:t>
            </a:r>
            <a:r>
              <a:rPr dirty="0" sz="4100" spc="-125" b="1">
                <a:latin typeface="Arial"/>
                <a:cs typeface="Arial"/>
              </a:rPr>
              <a:t>bank/ </a:t>
            </a:r>
            <a:r>
              <a:rPr dirty="0" sz="4100" spc="-360" b="1">
                <a:latin typeface="Arial"/>
                <a:cs typeface="Arial"/>
              </a:rPr>
              <a:t>company </a:t>
            </a:r>
            <a:r>
              <a:rPr dirty="0" sz="4100" spc="-340" b="1">
                <a:latin typeface="Arial"/>
                <a:cs typeface="Arial"/>
              </a:rPr>
              <a:t>should </a:t>
            </a:r>
            <a:r>
              <a:rPr dirty="0" sz="4100" spc="-355" b="1">
                <a:latin typeface="Arial"/>
                <a:cs typeface="Arial"/>
              </a:rPr>
              <a:t>use </a:t>
            </a:r>
            <a:r>
              <a:rPr dirty="0" sz="4100" spc="-215" b="1">
                <a:latin typeface="Arial"/>
                <a:cs typeface="Arial"/>
              </a:rPr>
              <a:t>this </a:t>
            </a:r>
            <a:r>
              <a:rPr dirty="0" sz="4100" spc="-270" b="1">
                <a:latin typeface="Arial"/>
                <a:cs typeface="Arial"/>
              </a:rPr>
              <a:t>method </a:t>
            </a:r>
            <a:r>
              <a:rPr dirty="0" sz="4100" spc="-440" b="1">
                <a:latin typeface="Arial"/>
                <a:cs typeface="Arial"/>
              </a:rPr>
              <a:t>so </a:t>
            </a:r>
            <a:r>
              <a:rPr dirty="0" sz="4100" spc="-80" b="1">
                <a:latin typeface="Arial"/>
                <a:cs typeface="Arial"/>
              </a:rPr>
              <a:t>that </a:t>
            </a:r>
            <a:r>
              <a:rPr dirty="0" sz="4100" spc="-280" b="1">
                <a:latin typeface="Arial"/>
                <a:cs typeface="Arial"/>
              </a:rPr>
              <a:t>we </a:t>
            </a:r>
            <a:r>
              <a:rPr dirty="0" sz="4100" spc="-360" b="1">
                <a:latin typeface="Arial"/>
                <a:cs typeface="Arial"/>
              </a:rPr>
              <a:t>could </a:t>
            </a:r>
            <a:r>
              <a:rPr dirty="0" sz="4100" spc="-320" b="1">
                <a:latin typeface="Arial"/>
                <a:cs typeface="Arial"/>
              </a:rPr>
              <a:t>reduce  </a:t>
            </a:r>
            <a:r>
              <a:rPr dirty="0" sz="4100" spc="-170" b="1">
                <a:latin typeface="Arial"/>
                <a:cs typeface="Arial"/>
              </a:rPr>
              <a:t>the </a:t>
            </a:r>
            <a:r>
              <a:rPr dirty="0" sz="4100" spc="-275" b="1">
                <a:latin typeface="Arial"/>
                <a:cs typeface="Arial"/>
              </a:rPr>
              <a:t>risk </a:t>
            </a:r>
            <a:r>
              <a:rPr dirty="0" sz="4100" spc="-155" b="1">
                <a:latin typeface="Arial"/>
                <a:cs typeface="Arial"/>
              </a:rPr>
              <a:t>of </a:t>
            </a:r>
            <a:r>
              <a:rPr dirty="0" sz="4100" spc="-215" b="1">
                <a:latin typeface="Arial"/>
                <a:cs typeface="Arial"/>
              </a:rPr>
              <a:t>other </a:t>
            </a:r>
            <a:r>
              <a:rPr dirty="0" sz="4100" spc="-204" b="1">
                <a:latin typeface="Arial"/>
                <a:cs typeface="Arial"/>
              </a:rPr>
              <a:t>financial</a:t>
            </a:r>
            <a:r>
              <a:rPr dirty="0" sz="4100" spc="-365" b="1">
                <a:latin typeface="Arial"/>
                <a:cs typeface="Arial"/>
              </a:rPr>
              <a:t> </a:t>
            </a:r>
            <a:r>
              <a:rPr dirty="0" sz="4100" spc="-229" b="1">
                <a:latin typeface="Arial"/>
                <a:cs typeface="Arial"/>
              </a:rPr>
              <a:t>attacks.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1614" y="3186"/>
            <a:ext cx="8268667" cy="982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2021-01-30T18:06:03Z</dcterms:created>
  <dcterms:modified xsi:type="dcterms:W3CDTF">2021-01-30T18:06:03Z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2021-01-30T00:00:00Z</vt:filetime>
  </property>
</Properties>
</file>